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69" r:id="rId3"/>
    <p:sldId id="257" r:id="rId4"/>
    <p:sldId id="258" r:id="rId5"/>
    <p:sldId id="259" r:id="rId6"/>
    <p:sldId id="261" r:id="rId7"/>
    <p:sldId id="262" r:id="rId8"/>
    <p:sldId id="263" r:id="rId9"/>
    <p:sldId id="264" r:id="rId10"/>
    <p:sldId id="266" r:id="rId11"/>
    <p:sldId id="265" r:id="rId12"/>
    <p:sldId id="267" r:id="rId13"/>
  </p:sldIdLst>
  <p:sldSz cx="9144000" cy="5143500" type="screen16x9"/>
  <p:notesSz cx="6858000" cy="9144000"/>
  <p:embeddedFontLst>
    <p:embeddedFont>
      <p:font typeface="Karla" panose="020B0604020202020204" charset="0"/>
      <p:regular r:id="rId15"/>
      <p:bold r:id="rId16"/>
      <p:italic r:id="rId17"/>
      <p:boldItalic r:id="rId18"/>
    </p:embeddedFont>
    <p:embeddedFont>
      <p:font typeface="Rajdhani" panose="020B0604020202020204" charset="0"/>
      <p:regular r:id="rId19"/>
      <p:bold r:id="rId20"/>
    </p:embeddedFont>
    <p:embeddedFont>
      <p:font typeface="Segoe UI Historic" panose="020B0502040204020203" pitchFamily="3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96C2A8-2D9F-43F7-AA85-1D72FDF8D9C8}">
  <a:tblStyle styleId="{F196C2A8-2D9F-43F7-AA85-1D72FDF8D9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858" y="6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aa5f3edd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aa5f3edd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6d13202ad6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6d13202ad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6d13202ad6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6d13202ad6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6d13202ad6_1_32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6d13202ad6_1_32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6d13202ad6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6d13202ad6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d136aaa59_1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d136aaa59_1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60f4421e2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60f4421e2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d13202ad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d13202a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aaadf62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aaadf62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d13202ad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d13202ad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d13202ad6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d13202ad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21900" y="1195625"/>
            <a:ext cx="4103100" cy="233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98400" y="3484345"/>
            <a:ext cx="2350200" cy="51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983209" y="2049387"/>
            <a:ext cx="316605" cy="590201"/>
            <a:chOff x="7975075" y="2414425"/>
            <a:chExt cx="340142" cy="634080"/>
          </a:xfrm>
        </p:grpSpPr>
        <p:sp>
          <p:nvSpPr>
            <p:cNvPr id="12" name="Google Shape;12;p2"/>
            <p:cNvSpPr/>
            <p:nvPr/>
          </p:nvSpPr>
          <p:spPr>
            <a:xfrm>
              <a:off x="7981111" y="2611449"/>
              <a:ext cx="199672" cy="437055"/>
            </a:xfrm>
            <a:custGeom>
              <a:avLst/>
              <a:gdLst/>
              <a:ahLst/>
              <a:cxnLst/>
              <a:rect l="l" t="t" r="r" b="b"/>
              <a:pathLst>
                <a:path w="3537" h="7742" extrusionOk="0">
                  <a:moveTo>
                    <a:pt x="0" y="0"/>
                  </a:moveTo>
                  <a:lnTo>
                    <a:pt x="0" y="2971"/>
                  </a:lnTo>
                  <a:lnTo>
                    <a:pt x="0" y="5984"/>
                  </a:lnTo>
                  <a:cubicBezTo>
                    <a:pt x="0" y="6968"/>
                    <a:pt x="795" y="7742"/>
                    <a:pt x="1758" y="7742"/>
                  </a:cubicBezTo>
                  <a:cubicBezTo>
                    <a:pt x="2741" y="7742"/>
                    <a:pt x="3536" y="6947"/>
                    <a:pt x="3536" y="5984"/>
                  </a:cubicBezTo>
                  <a:lnTo>
                    <a:pt x="3536" y="2971"/>
                  </a:lnTo>
                  <a:lnTo>
                    <a:pt x="3536"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75075" y="2414425"/>
              <a:ext cx="340142" cy="574367"/>
            </a:xfrm>
            <a:custGeom>
              <a:avLst/>
              <a:gdLst/>
              <a:ahLst/>
              <a:cxnLst/>
              <a:rect l="l" t="t" r="r" b="b"/>
              <a:pathLst>
                <a:path w="6320" h="10672" fill="none" extrusionOk="0">
                  <a:moveTo>
                    <a:pt x="5775" y="1"/>
                  </a:moveTo>
                  <a:lnTo>
                    <a:pt x="565" y="1"/>
                  </a:lnTo>
                  <a:cubicBezTo>
                    <a:pt x="272" y="1"/>
                    <a:pt x="0" y="252"/>
                    <a:pt x="0" y="566"/>
                  </a:cubicBezTo>
                  <a:cubicBezTo>
                    <a:pt x="0" y="880"/>
                    <a:pt x="272" y="1131"/>
                    <a:pt x="565" y="1131"/>
                  </a:cubicBezTo>
                  <a:lnTo>
                    <a:pt x="1402" y="1131"/>
                  </a:lnTo>
                  <a:lnTo>
                    <a:pt x="1402" y="8914"/>
                  </a:lnTo>
                  <a:cubicBezTo>
                    <a:pt x="1402" y="9898"/>
                    <a:pt x="2197" y="10672"/>
                    <a:pt x="3160" y="10672"/>
                  </a:cubicBezTo>
                  <a:cubicBezTo>
                    <a:pt x="4143" y="10672"/>
                    <a:pt x="4938" y="9877"/>
                    <a:pt x="4938" y="8914"/>
                  </a:cubicBezTo>
                  <a:lnTo>
                    <a:pt x="4938" y="1131"/>
                  </a:lnTo>
                  <a:lnTo>
                    <a:pt x="5775" y="1131"/>
                  </a:lnTo>
                  <a:cubicBezTo>
                    <a:pt x="6068" y="1131"/>
                    <a:pt x="6319" y="880"/>
                    <a:pt x="6319" y="566"/>
                  </a:cubicBezTo>
                  <a:cubicBezTo>
                    <a:pt x="6319" y="252"/>
                    <a:pt x="6068" y="1"/>
                    <a:pt x="5775" y="1"/>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263490" y="2722217"/>
            <a:ext cx="300028" cy="305625"/>
            <a:chOff x="11644363" y="2198500"/>
            <a:chExt cx="195675" cy="199325"/>
          </a:xfrm>
        </p:grpSpPr>
        <p:sp>
          <p:nvSpPr>
            <p:cNvPr id="15" name="Google Shape;15;p2"/>
            <p:cNvSpPr/>
            <p:nvPr/>
          </p:nvSpPr>
          <p:spPr>
            <a:xfrm>
              <a:off x="11644363" y="2198500"/>
              <a:ext cx="149650" cy="149625"/>
            </a:xfrm>
            <a:custGeom>
              <a:avLst/>
              <a:gdLst/>
              <a:ahLst/>
              <a:cxnLst/>
              <a:rect l="l" t="t" r="r" b="b"/>
              <a:pathLst>
                <a:path w="5986" h="5985" fill="none" extrusionOk="0">
                  <a:moveTo>
                    <a:pt x="4897" y="4939"/>
                  </a:moveTo>
                  <a:cubicBezTo>
                    <a:pt x="3809" y="5985"/>
                    <a:pt x="2093" y="5964"/>
                    <a:pt x="1047" y="4876"/>
                  </a:cubicBezTo>
                  <a:cubicBezTo>
                    <a:pt x="1" y="3809"/>
                    <a:pt x="22" y="2093"/>
                    <a:pt x="1110" y="1047"/>
                  </a:cubicBezTo>
                  <a:cubicBezTo>
                    <a:pt x="2177" y="1"/>
                    <a:pt x="3893" y="22"/>
                    <a:pt x="4939" y="1089"/>
                  </a:cubicBezTo>
                  <a:cubicBezTo>
                    <a:pt x="5985" y="2177"/>
                    <a:pt x="5964" y="3893"/>
                    <a:pt x="4897" y="4939"/>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766788" y="2321950"/>
              <a:ext cx="73250" cy="75875"/>
            </a:xfrm>
            <a:custGeom>
              <a:avLst/>
              <a:gdLst/>
              <a:ahLst/>
              <a:cxnLst/>
              <a:rect l="l" t="t" r="r" b="b"/>
              <a:pathLst>
                <a:path w="2930" h="3035" fill="none" extrusionOk="0">
                  <a:moveTo>
                    <a:pt x="0" y="1"/>
                  </a:moveTo>
                  <a:lnTo>
                    <a:pt x="2929" y="3035"/>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768338" y="2325625"/>
              <a:ext cx="70125" cy="68025"/>
            </a:xfrm>
            <a:custGeom>
              <a:avLst/>
              <a:gdLst/>
              <a:ahLst/>
              <a:cxnLst/>
              <a:rect l="l" t="t" r="r" b="b"/>
              <a:pathLst>
                <a:path w="2805" h="2721" fill="none" extrusionOk="0">
                  <a:moveTo>
                    <a:pt x="2805" y="0"/>
                  </a:moveTo>
                  <a:lnTo>
                    <a:pt x="1" y="272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006037" y="3408854"/>
            <a:ext cx="179703" cy="223823"/>
            <a:chOff x="7447613" y="1714525"/>
            <a:chExt cx="117200" cy="145975"/>
          </a:xfrm>
        </p:grpSpPr>
        <p:sp>
          <p:nvSpPr>
            <p:cNvPr id="19" name="Google Shape;19;p2"/>
            <p:cNvSpPr/>
            <p:nvPr/>
          </p:nvSpPr>
          <p:spPr>
            <a:xfrm>
              <a:off x="7447613" y="1772075"/>
              <a:ext cx="88425" cy="88425"/>
            </a:xfrm>
            <a:custGeom>
              <a:avLst/>
              <a:gdLst/>
              <a:ahLst/>
              <a:cxnLst/>
              <a:rect l="l" t="t" r="r" b="b"/>
              <a:pathLst>
                <a:path w="3537" h="3537" fill="none" extrusionOk="0">
                  <a:moveTo>
                    <a:pt x="3537" y="1758"/>
                  </a:moveTo>
                  <a:cubicBezTo>
                    <a:pt x="3537" y="2741"/>
                    <a:pt x="2742" y="3537"/>
                    <a:pt x="1758" y="3537"/>
                  </a:cubicBezTo>
                  <a:cubicBezTo>
                    <a:pt x="775" y="3537"/>
                    <a:pt x="1" y="2741"/>
                    <a:pt x="1" y="1758"/>
                  </a:cubicBezTo>
                  <a:cubicBezTo>
                    <a:pt x="1" y="796"/>
                    <a:pt x="775" y="0"/>
                    <a:pt x="1758" y="0"/>
                  </a:cubicBezTo>
                  <a:cubicBezTo>
                    <a:pt x="2742" y="0"/>
                    <a:pt x="3537" y="796"/>
                    <a:pt x="3537" y="1758"/>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13513" y="1718200"/>
              <a:ext cx="34550" cy="59650"/>
            </a:xfrm>
            <a:custGeom>
              <a:avLst/>
              <a:gdLst/>
              <a:ahLst/>
              <a:cxnLst/>
              <a:rect l="l" t="t" r="r" b="b"/>
              <a:pathLst>
                <a:path w="1382" h="2386" fill="none" extrusionOk="0">
                  <a:moveTo>
                    <a:pt x="1" y="2386"/>
                  </a:moveTo>
                  <a:lnTo>
                    <a:pt x="1382"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95738" y="1714525"/>
              <a:ext cx="69075" cy="54425"/>
            </a:xfrm>
            <a:custGeom>
              <a:avLst/>
              <a:gdLst/>
              <a:ahLst/>
              <a:cxnLst/>
              <a:rect l="l" t="t" r="r" b="b"/>
              <a:pathLst>
                <a:path w="2763" h="2177" fill="none" extrusionOk="0">
                  <a:moveTo>
                    <a:pt x="2762" y="2177"/>
                  </a:moveTo>
                  <a:lnTo>
                    <a:pt x="2177" y="1"/>
                  </a:lnTo>
                  <a:lnTo>
                    <a:pt x="1" y="587"/>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6503720" y="4086782"/>
            <a:ext cx="299760" cy="406359"/>
            <a:chOff x="8107742" y="840353"/>
            <a:chExt cx="299760" cy="406359"/>
          </a:xfrm>
        </p:grpSpPr>
        <p:sp>
          <p:nvSpPr>
            <p:cNvPr id="23" name="Google Shape;23;p2"/>
            <p:cNvSpPr/>
            <p:nvPr/>
          </p:nvSpPr>
          <p:spPr>
            <a:xfrm>
              <a:off x="8107742" y="869102"/>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7572112" y="2369074"/>
            <a:ext cx="194921" cy="194959"/>
            <a:chOff x="7932213" y="1463813"/>
            <a:chExt cx="127125" cy="127150"/>
          </a:xfrm>
        </p:grpSpPr>
        <p:sp>
          <p:nvSpPr>
            <p:cNvPr id="26" name="Google Shape;26;p2"/>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7263478" y="4178242"/>
            <a:ext cx="1087408" cy="309013"/>
          </a:xfrm>
          <a:custGeom>
            <a:avLst/>
            <a:gdLst/>
            <a:ahLst/>
            <a:cxnLst/>
            <a:rect l="l" t="t" r="r" b="b"/>
            <a:pathLst>
              <a:path w="17787" h="12785" fill="none" extrusionOk="0">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33131" y="2898429"/>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7074635" y="3327662"/>
            <a:ext cx="538462" cy="633585"/>
            <a:chOff x="7035875" y="2497325"/>
            <a:chExt cx="607813" cy="715188"/>
          </a:xfrm>
        </p:grpSpPr>
        <p:sp>
          <p:nvSpPr>
            <p:cNvPr id="31" name="Google Shape;31;p2"/>
            <p:cNvSpPr/>
            <p:nvPr/>
          </p:nvSpPr>
          <p:spPr>
            <a:xfrm>
              <a:off x="7035875" y="2678254"/>
              <a:ext cx="607813" cy="534259"/>
            </a:xfrm>
            <a:custGeom>
              <a:avLst/>
              <a:gdLst/>
              <a:ahLst/>
              <a:cxnLst/>
              <a:rect l="l" t="t" r="r" b="b"/>
              <a:pathLst>
                <a:path w="41681" h="36637" extrusionOk="0">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0134" y="2497325"/>
              <a:ext cx="320851" cy="290691"/>
            </a:xfrm>
            <a:custGeom>
              <a:avLst/>
              <a:gdLst/>
              <a:ahLst/>
              <a:cxnLst/>
              <a:rect l="l" t="t" r="r" b="b"/>
              <a:pathLst>
                <a:path w="19585" h="17744" fill="none" extrusionOk="0">
                  <a:moveTo>
                    <a:pt x="17388" y="2177"/>
                  </a:moveTo>
                  <a:lnTo>
                    <a:pt x="17388" y="2177"/>
                  </a:lnTo>
                  <a:cubicBezTo>
                    <a:pt x="15317" y="105"/>
                    <a:pt x="12011" y="1"/>
                    <a:pt x="9793" y="1863"/>
                  </a:cubicBezTo>
                  <a:cubicBezTo>
                    <a:pt x="7596" y="1"/>
                    <a:pt x="4269" y="105"/>
                    <a:pt x="2197" y="2177"/>
                  </a:cubicBezTo>
                  <a:cubicBezTo>
                    <a:pt x="126" y="4248"/>
                    <a:pt x="1" y="7554"/>
                    <a:pt x="1842" y="9772"/>
                  </a:cubicBezTo>
                  <a:cubicBezTo>
                    <a:pt x="1946" y="9897"/>
                    <a:pt x="2072" y="10023"/>
                    <a:pt x="2197" y="10149"/>
                  </a:cubicBezTo>
                  <a:lnTo>
                    <a:pt x="9793" y="17744"/>
                  </a:lnTo>
                  <a:lnTo>
                    <a:pt x="17388" y="10149"/>
                  </a:lnTo>
                  <a:cubicBezTo>
                    <a:pt x="17514" y="10023"/>
                    <a:pt x="17639" y="9897"/>
                    <a:pt x="17744" y="9772"/>
                  </a:cubicBezTo>
                  <a:cubicBezTo>
                    <a:pt x="19585" y="7554"/>
                    <a:pt x="19459" y="4248"/>
                    <a:pt x="17388" y="2177"/>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222459" y="3932706"/>
            <a:ext cx="91848" cy="154095"/>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846834" y="2990318"/>
            <a:ext cx="91848" cy="154095"/>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rot="8100000">
            <a:off x="1829345" y="3701765"/>
            <a:ext cx="868012" cy="238568"/>
            <a:chOff x="5167638" y="3426595"/>
            <a:chExt cx="1021600" cy="280780"/>
          </a:xfrm>
        </p:grpSpPr>
        <p:sp>
          <p:nvSpPr>
            <p:cNvPr id="36" name="Google Shape;36;p2"/>
            <p:cNvSpPr/>
            <p:nvPr/>
          </p:nvSpPr>
          <p:spPr>
            <a:xfrm>
              <a:off x="5625151" y="3426595"/>
              <a:ext cx="333600" cy="19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39538" y="3511200"/>
              <a:ext cx="499050" cy="196175"/>
            </a:xfrm>
            <a:custGeom>
              <a:avLst/>
              <a:gdLst/>
              <a:ahLst/>
              <a:cxnLst/>
              <a:rect l="l" t="t" r="r" b="b"/>
              <a:pathLst>
                <a:path w="19962" h="7847" fill="none" extrusionOk="0">
                  <a:moveTo>
                    <a:pt x="1" y="7847"/>
                  </a:moveTo>
                  <a:lnTo>
                    <a:pt x="1" y="0"/>
                  </a:lnTo>
                  <a:lnTo>
                    <a:pt x="19962" y="0"/>
                  </a:lnTo>
                  <a:lnTo>
                    <a:pt x="19962" y="7847"/>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454288" y="3511200"/>
              <a:ext cx="85275" cy="196175"/>
            </a:xfrm>
            <a:custGeom>
              <a:avLst/>
              <a:gdLst/>
              <a:ahLst/>
              <a:cxnLst/>
              <a:rect l="l" t="t" r="r" b="b"/>
              <a:pathLst>
                <a:path w="3411" h="7847" fill="none" extrusionOk="0">
                  <a:moveTo>
                    <a:pt x="3411" y="7847"/>
                  </a:moveTo>
                  <a:lnTo>
                    <a:pt x="3411" y="0"/>
                  </a:lnTo>
                  <a:lnTo>
                    <a:pt x="0" y="3934"/>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67638" y="3609550"/>
              <a:ext cx="286675" cy="25"/>
            </a:xfrm>
            <a:custGeom>
              <a:avLst/>
              <a:gdLst/>
              <a:ahLst/>
              <a:cxnLst/>
              <a:rect l="l" t="t" r="r" b="b"/>
              <a:pathLst>
                <a:path w="11467" h="1" fill="none" extrusionOk="0">
                  <a:moveTo>
                    <a:pt x="11466" y="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38563" y="3609550"/>
              <a:ext cx="150675" cy="25"/>
            </a:xfrm>
            <a:custGeom>
              <a:avLst/>
              <a:gdLst/>
              <a:ahLst/>
              <a:cxnLst/>
              <a:rect l="l" t="t" r="r" b="b"/>
              <a:pathLst>
                <a:path w="6027" h="1" fill="none" extrusionOk="0">
                  <a:moveTo>
                    <a:pt x="1" y="0"/>
                  </a:moveTo>
                  <a:lnTo>
                    <a:pt x="6027"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189213" y="3521150"/>
              <a:ext cx="25" cy="176825"/>
            </a:xfrm>
            <a:custGeom>
              <a:avLst/>
              <a:gdLst/>
              <a:ahLst/>
              <a:cxnLst/>
              <a:rect l="l" t="t" r="r" b="b"/>
              <a:pathLst>
                <a:path w="1" h="7073" fill="none" extrusionOk="0">
                  <a:moveTo>
                    <a:pt x="1" y="7072"/>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58013"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74838"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791663"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08513" y="3637275"/>
              <a:ext cx="25" cy="70100"/>
            </a:xfrm>
            <a:custGeom>
              <a:avLst/>
              <a:gdLst/>
              <a:ahLst/>
              <a:cxnLst/>
              <a:rect l="l" t="t" r="r" b="b"/>
              <a:pathLst>
                <a:path w="1" h="2804" fill="none" extrusionOk="0">
                  <a:moveTo>
                    <a:pt x="0" y="2804"/>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625863" y="3637275"/>
              <a:ext cx="25" cy="70100"/>
            </a:xfrm>
            <a:custGeom>
              <a:avLst/>
              <a:gdLst/>
              <a:ahLst/>
              <a:cxnLst/>
              <a:rect l="l" t="t" r="r" b="b"/>
              <a:pathLst>
                <a:path w="1" h="2804" fill="none" extrusionOk="0">
                  <a:moveTo>
                    <a:pt x="0" y="2804"/>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a:off x="747867" y="3479956"/>
            <a:ext cx="299760" cy="406359"/>
            <a:chOff x="8107742" y="840353"/>
            <a:chExt cx="299760" cy="406359"/>
          </a:xfrm>
        </p:grpSpPr>
        <p:sp>
          <p:nvSpPr>
            <p:cNvPr id="48" name="Google Shape;48;p2"/>
            <p:cNvSpPr/>
            <p:nvPr/>
          </p:nvSpPr>
          <p:spPr>
            <a:xfrm>
              <a:off x="8107742" y="869102"/>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flipH="1">
            <a:off x="1530942" y="2986482"/>
            <a:ext cx="194921" cy="194959"/>
            <a:chOff x="7932213" y="1463813"/>
            <a:chExt cx="127125" cy="127150"/>
          </a:xfrm>
        </p:grpSpPr>
        <p:sp>
          <p:nvSpPr>
            <p:cNvPr id="51" name="Google Shape;51;p2"/>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p:nvPr/>
        </p:nvSpPr>
        <p:spPr>
          <a:xfrm flipH="1">
            <a:off x="703886" y="4128391"/>
            <a:ext cx="1087408" cy="309013"/>
          </a:xfrm>
          <a:custGeom>
            <a:avLst/>
            <a:gdLst/>
            <a:ahLst/>
            <a:cxnLst/>
            <a:rect l="l" t="t" r="r" b="b"/>
            <a:pathLst>
              <a:path w="17787" h="12785" fill="none" extrusionOk="0">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703897" y="3138887"/>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23473" y="2465325"/>
            <a:ext cx="91848" cy="154069"/>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2383376" y="4248753"/>
            <a:ext cx="91848" cy="154069"/>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389495" y="-203103"/>
            <a:ext cx="8365500" cy="5075903"/>
            <a:chOff x="342700" y="-203103"/>
            <a:chExt cx="8365500" cy="5075903"/>
          </a:xfrm>
        </p:grpSpPr>
        <p:cxnSp>
          <p:nvCxnSpPr>
            <p:cNvPr id="58" name="Google Shape;58;p2"/>
            <p:cNvCxnSpPr/>
            <p:nvPr/>
          </p:nvCxnSpPr>
          <p:spPr>
            <a:xfrm>
              <a:off x="342700" y="4869677"/>
              <a:ext cx="8365500" cy="0"/>
            </a:xfrm>
            <a:prstGeom prst="straightConnector1">
              <a:avLst/>
            </a:prstGeom>
            <a:noFill/>
            <a:ln w="28575" cap="flat" cmpd="sng">
              <a:solidFill>
                <a:schemeClr val="dk1"/>
              </a:solidFill>
              <a:prstDash val="solid"/>
              <a:round/>
              <a:headEnd type="none" w="med" len="med"/>
              <a:tailEnd type="none" w="med" len="med"/>
            </a:ln>
          </p:spPr>
        </p:cxnSp>
        <p:cxnSp>
          <p:nvCxnSpPr>
            <p:cNvPr id="59" name="Google Shape;59;p2"/>
            <p:cNvCxnSpPr/>
            <p:nvPr/>
          </p:nvCxnSpPr>
          <p:spPr>
            <a:xfrm rot="10800000">
              <a:off x="8692955" y="529100"/>
              <a:ext cx="0" cy="4343700"/>
            </a:xfrm>
            <a:prstGeom prst="straightConnector1">
              <a:avLst/>
            </a:prstGeom>
            <a:noFill/>
            <a:ln w="28575" cap="flat" cmpd="sng">
              <a:solidFill>
                <a:schemeClr val="dk1"/>
              </a:solidFill>
              <a:prstDash val="solid"/>
              <a:round/>
              <a:headEnd type="none" w="med" len="med"/>
              <a:tailEnd type="none" w="med" len="med"/>
            </a:ln>
          </p:spPr>
        </p:cxnSp>
        <p:grpSp>
          <p:nvGrpSpPr>
            <p:cNvPr id="60" name="Google Shape;60;p2"/>
            <p:cNvGrpSpPr/>
            <p:nvPr/>
          </p:nvGrpSpPr>
          <p:grpSpPr>
            <a:xfrm>
              <a:off x="4525206" y="-66000"/>
              <a:ext cx="4173513" cy="606320"/>
              <a:chOff x="4531667" y="221864"/>
              <a:chExt cx="4173513" cy="606320"/>
            </a:xfrm>
          </p:grpSpPr>
          <p:cxnSp>
            <p:nvCxnSpPr>
              <p:cNvPr id="61" name="Google Shape;61;p2"/>
              <p:cNvCxnSpPr/>
              <p:nvPr/>
            </p:nvCxnSpPr>
            <p:spPr>
              <a:xfrm>
                <a:off x="4919780" y="828184"/>
                <a:ext cx="3785400" cy="0"/>
              </a:xfrm>
              <a:prstGeom prst="straightConnector1">
                <a:avLst/>
              </a:prstGeom>
              <a:noFill/>
              <a:ln w="28575" cap="flat" cmpd="sng">
                <a:solidFill>
                  <a:schemeClr val="dk1"/>
                </a:solidFill>
                <a:prstDash val="solid"/>
                <a:round/>
                <a:headEnd type="none" w="med" len="med"/>
                <a:tailEnd type="none" w="med" len="med"/>
              </a:ln>
            </p:spPr>
          </p:cxnSp>
          <p:sp>
            <p:nvSpPr>
              <p:cNvPr id="62" name="Google Shape;62;p2"/>
              <p:cNvSpPr/>
              <p:nvPr/>
            </p:nvSpPr>
            <p:spPr>
              <a:xfrm>
                <a:off x="4531667" y="221864"/>
                <a:ext cx="409560" cy="606279"/>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4383358" y="-203103"/>
              <a:ext cx="273654" cy="399438"/>
              <a:chOff x="4389820" y="8562"/>
              <a:chExt cx="273654" cy="399438"/>
            </a:xfrm>
          </p:grpSpPr>
          <p:grpSp>
            <p:nvGrpSpPr>
              <p:cNvPr id="64" name="Google Shape;64;p2"/>
              <p:cNvGrpSpPr/>
              <p:nvPr/>
            </p:nvGrpSpPr>
            <p:grpSpPr>
              <a:xfrm>
                <a:off x="4389820" y="8562"/>
                <a:ext cx="273654" cy="393837"/>
                <a:chOff x="228120" y="8562"/>
                <a:chExt cx="273654" cy="393837"/>
              </a:xfrm>
            </p:grpSpPr>
            <p:sp>
              <p:nvSpPr>
                <p:cNvPr id="65" name="Google Shape;65;p2"/>
                <p:cNvSpPr/>
                <p:nvPr/>
              </p:nvSpPr>
              <p:spPr>
                <a:xfrm>
                  <a:off x="228120"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9369"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p:nvPr/>
            </p:nvSpPr>
            <p:spPr>
              <a:xfrm>
                <a:off x="4507931" y="117000"/>
                <a:ext cx="45600" cy="291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93781" y="14275"/>
                <a:ext cx="262500" cy="91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356280" y="346226"/>
              <a:ext cx="2069979" cy="4526574"/>
              <a:chOff x="356280" y="346226"/>
              <a:chExt cx="2069979" cy="4526574"/>
            </a:xfrm>
          </p:grpSpPr>
          <p:grpSp>
            <p:nvGrpSpPr>
              <p:cNvPr id="70" name="Google Shape;70;p2"/>
              <p:cNvGrpSpPr/>
              <p:nvPr/>
            </p:nvGrpSpPr>
            <p:grpSpPr>
              <a:xfrm rot="10800000">
                <a:off x="356996" y="346226"/>
                <a:ext cx="835344" cy="748597"/>
                <a:chOff x="1655300" y="2765876"/>
                <a:chExt cx="767780" cy="748597"/>
              </a:xfrm>
            </p:grpSpPr>
            <p:sp>
              <p:nvSpPr>
                <p:cNvPr id="71" name="Google Shape;71;p2"/>
                <p:cNvSpPr/>
                <p:nvPr/>
              </p:nvSpPr>
              <p:spPr>
                <a:xfrm>
                  <a:off x="1655300"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2007073"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p:nvPr/>
            </p:nvSpPr>
            <p:spPr>
              <a:xfrm>
                <a:off x="845100" y="840150"/>
                <a:ext cx="705900" cy="313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2"/>
              <p:cNvGrpSpPr/>
              <p:nvPr/>
            </p:nvGrpSpPr>
            <p:grpSpPr>
              <a:xfrm>
                <a:off x="1238556" y="1951751"/>
                <a:ext cx="1187682" cy="1574424"/>
                <a:chOff x="1651404" y="1940052"/>
                <a:chExt cx="1187682" cy="1574424"/>
              </a:xfrm>
            </p:grpSpPr>
            <p:sp>
              <p:nvSpPr>
                <p:cNvPr id="75" name="Google Shape;75;p2"/>
                <p:cNvSpPr/>
                <p:nvPr/>
              </p:nvSpPr>
              <p:spPr>
                <a:xfrm>
                  <a:off x="1651404" y="2765878"/>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2007073"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423080" y="2386808"/>
                  <a:ext cx="416007" cy="752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2"/>
                <p:cNvCxnSpPr/>
                <p:nvPr/>
              </p:nvCxnSpPr>
              <p:spPr>
                <a:xfrm rot="10800000">
                  <a:off x="1651404" y="1940052"/>
                  <a:ext cx="0" cy="862200"/>
                </a:xfrm>
                <a:prstGeom prst="straightConnector1">
                  <a:avLst/>
                </a:prstGeom>
                <a:noFill/>
                <a:ln w="28575" cap="flat" cmpd="sng">
                  <a:solidFill>
                    <a:schemeClr val="dk1"/>
                  </a:solidFill>
                  <a:prstDash val="solid"/>
                  <a:round/>
                  <a:headEnd type="none" w="med" len="med"/>
                  <a:tailEnd type="none" w="med" len="med"/>
                </a:ln>
              </p:spPr>
            </p:cxnSp>
          </p:grpSp>
          <p:sp>
            <p:nvSpPr>
              <p:cNvPr id="79" name="Google Shape;79;p2"/>
              <p:cNvSpPr/>
              <p:nvPr/>
            </p:nvSpPr>
            <p:spPr>
              <a:xfrm>
                <a:off x="715761" y="1203911"/>
                <a:ext cx="718225" cy="870450"/>
              </a:xfrm>
              <a:custGeom>
                <a:avLst/>
                <a:gdLst/>
                <a:ahLst/>
                <a:cxnLst/>
                <a:rect l="l" t="t" r="r" b="b"/>
                <a:pathLst>
                  <a:path w="28729" h="34818" extrusionOk="0">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93762" y="838799"/>
                <a:ext cx="783625" cy="1227200"/>
              </a:xfrm>
              <a:custGeom>
                <a:avLst/>
                <a:gdLst/>
                <a:ahLst/>
                <a:cxnLst/>
                <a:rect l="l" t="t" r="r" b="b"/>
                <a:pathLst>
                  <a:path w="31345" h="49088" extrusionOk="0">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875111" y="986705"/>
                <a:ext cx="85800" cy="782973"/>
                <a:chOff x="1270825" y="1135225"/>
                <a:chExt cx="85800" cy="558150"/>
              </a:xfrm>
            </p:grpSpPr>
            <p:sp>
              <p:nvSpPr>
                <p:cNvPr id="82" name="Google Shape;82;p2"/>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270825" y="117235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270825" y="12466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270825" y="13214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270825" y="139570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270825" y="147000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270825" y="15442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0825" y="16190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270825" y="169335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106;p2"/>
              <p:cNvCxnSpPr/>
              <p:nvPr/>
            </p:nvCxnSpPr>
            <p:spPr>
              <a:xfrm>
                <a:off x="2426259" y="2242651"/>
                <a:ext cx="0" cy="313500"/>
              </a:xfrm>
              <a:prstGeom prst="straightConnector1">
                <a:avLst/>
              </a:prstGeom>
              <a:noFill/>
              <a:ln w="28575" cap="flat" cmpd="sng">
                <a:solidFill>
                  <a:schemeClr val="dk1"/>
                </a:solidFill>
                <a:prstDash val="solid"/>
                <a:round/>
                <a:headEnd type="none" w="med" len="med"/>
                <a:tailEnd type="none" w="med" len="med"/>
              </a:ln>
            </p:spPr>
          </p:cxnSp>
          <p:cxnSp>
            <p:nvCxnSpPr>
              <p:cNvPr id="107" name="Google Shape;107;p2"/>
              <p:cNvCxnSpPr/>
              <p:nvPr/>
            </p:nvCxnSpPr>
            <p:spPr>
              <a:xfrm rot="10800000" flipH="1">
                <a:off x="356280" y="836900"/>
                <a:ext cx="900" cy="403590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275"/>
        <p:cNvGrpSpPr/>
        <p:nvPr/>
      </p:nvGrpSpPr>
      <p:grpSpPr>
        <a:xfrm>
          <a:off x="0" y="0"/>
          <a:ext cx="0" cy="0"/>
          <a:chOff x="0" y="0"/>
          <a:chExt cx="0" cy="0"/>
        </a:xfrm>
      </p:grpSpPr>
      <p:sp>
        <p:nvSpPr>
          <p:cNvPr id="276" name="Google Shape;276;p18"/>
          <p:cNvSpPr txBox="1">
            <a:spLocks noGrp="1"/>
          </p:cNvSpPr>
          <p:nvPr>
            <p:ph type="body" idx="1"/>
          </p:nvPr>
        </p:nvSpPr>
        <p:spPr>
          <a:xfrm>
            <a:off x="3160721" y="2879225"/>
            <a:ext cx="4334700" cy="1297800"/>
          </a:xfrm>
          <a:prstGeom prst="rect">
            <a:avLst/>
          </a:prstGeom>
          <a:solidFill>
            <a:schemeClr val="lt2"/>
          </a:solidFill>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4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
        <p:nvSpPr>
          <p:cNvPr id="277" name="Google Shape;277;p18"/>
          <p:cNvSpPr txBox="1">
            <a:spLocks noGrp="1"/>
          </p:cNvSpPr>
          <p:nvPr>
            <p:ph type="title"/>
          </p:nvPr>
        </p:nvSpPr>
        <p:spPr>
          <a:xfrm>
            <a:off x="713232" y="365760"/>
            <a:ext cx="7717500" cy="82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8" name="Google Shape;278;p18"/>
          <p:cNvGrpSpPr/>
          <p:nvPr/>
        </p:nvGrpSpPr>
        <p:grpSpPr>
          <a:xfrm>
            <a:off x="684253" y="-316191"/>
            <a:ext cx="8464130" cy="2196550"/>
            <a:chOff x="684253" y="-316191"/>
            <a:chExt cx="8464130" cy="2196550"/>
          </a:xfrm>
        </p:grpSpPr>
        <p:cxnSp>
          <p:nvCxnSpPr>
            <p:cNvPr id="279" name="Google Shape;279;p18"/>
            <p:cNvCxnSpPr/>
            <p:nvPr/>
          </p:nvCxnSpPr>
          <p:spPr>
            <a:xfrm rot="10800000">
              <a:off x="824556" y="407875"/>
              <a:ext cx="0" cy="761700"/>
            </a:xfrm>
            <a:prstGeom prst="straightConnector1">
              <a:avLst/>
            </a:prstGeom>
            <a:noFill/>
            <a:ln w="28575" cap="flat" cmpd="sng">
              <a:solidFill>
                <a:schemeClr val="dk1"/>
              </a:solidFill>
              <a:prstDash val="solid"/>
              <a:round/>
              <a:headEnd type="none" w="med" len="med"/>
              <a:tailEnd type="none" w="med" len="med"/>
            </a:ln>
          </p:spPr>
        </p:cxnSp>
        <p:grpSp>
          <p:nvGrpSpPr>
            <p:cNvPr id="280" name="Google Shape;280;p18"/>
            <p:cNvGrpSpPr/>
            <p:nvPr/>
          </p:nvGrpSpPr>
          <p:grpSpPr>
            <a:xfrm>
              <a:off x="684253" y="-316191"/>
              <a:ext cx="8464130" cy="2196550"/>
              <a:chOff x="4439845" y="-316191"/>
              <a:chExt cx="8464130" cy="2196550"/>
            </a:xfrm>
          </p:grpSpPr>
          <p:grpSp>
            <p:nvGrpSpPr>
              <p:cNvPr id="281" name="Google Shape;281;p18"/>
              <p:cNvGrpSpPr/>
              <p:nvPr/>
            </p:nvGrpSpPr>
            <p:grpSpPr>
              <a:xfrm>
                <a:off x="4580143" y="-316191"/>
                <a:ext cx="8323832" cy="2196550"/>
                <a:chOff x="4580143" y="-316191"/>
                <a:chExt cx="8323832" cy="2196550"/>
              </a:xfrm>
            </p:grpSpPr>
            <p:cxnSp>
              <p:nvCxnSpPr>
                <p:cNvPr id="282" name="Google Shape;282;p18"/>
                <p:cNvCxnSpPr/>
                <p:nvPr/>
              </p:nvCxnSpPr>
              <p:spPr>
                <a:xfrm>
                  <a:off x="4966575" y="1880359"/>
                  <a:ext cx="7937400" cy="0"/>
                </a:xfrm>
                <a:prstGeom prst="straightConnector1">
                  <a:avLst/>
                </a:prstGeom>
                <a:noFill/>
                <a:ln w="28575" cap="flat" cmpd="sng">
                  <a:solidFill>
                    <a:schemeClr val="dk1"/>
                  </a:solidFill>
                  <a:prstDash val="solid"/>
                  <a:round/>
                  <a:headEnd type="none" w="med" len="med"/>
                  <a:tailEnd type="none" w="med" len="med"/>
                </a:ln>
              </p:spPr>
            </p:cxnSp>
            <p:sp>
              <p:nvSpPr>
                <p:cNvPr id="283" name="Google Shape;283;p18"/>
                <p:cNvSpPr/>
                <p:nvPr/>
              </p:nvSpPr>
              <p:spPr>
                <a:xfrm>
                  <a:off x="4580143" y="1138409"/>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rot="10800000">
                  <a:off x="4580150" y="-316191"/>
                  <a:ext cx="0" cy="445200"/>
                </a:xfrm>
                <a:prstGeom prst="straightConnector1">
                  <a:avLst/>
                </a:prstGeom>
                <a:noFill/>
                <a:ln w="28575" cap="flat" cmpd="sng">
                  <a:solidFill>
                    <a:schemeClr val="dk1"/>
                  </a:solidFill>
                  <a:prstDash val="solid"/>
                  <a:round/>
                  <a:headEnd type="none" w="med" len="med"/>
                  <a:tailEnd type="none" w="med" len="med"/>
                </a:ln>
              </p:spPr>
            </p:cxnSp>
          </p:grpSp>
          <p:sp>
            <p:nvSpPr>
              <p:cNvPr id="285" name="Google Shape;285;p18"/>
              <p:cNvSpPr/>
              <p:nvPr/>
            </p:nvSpPr>
            <p:spPr>
              <a:xfrm>
                <a:off x="4446425" y="14275"/>
                <a:ext cx="262500" cy="91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4560575" y="117000"/>
                <a:ext cx="45600" cy="291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8"/>
              <p:cNvGrpSpPr/>
              <p:nvPr/>
            </p:nvGrpSpPr>
            <p:grpSpPr>
              <a:xfrm>
                <a:off x="4439845" y="8562"/>
                <a:ext cx="273654" cy="393837"/>
                <a:chOff x="278145" y="8562"/>
                <a:chExt cx="273654" cy="393837"/>
              </a:xfrm>
            </p:grpSpPr>
            <p:sp>
              <p:nvSpPr>
                <p:cNvPr id="288" name="Google Shape;288;p18"/>
                <p:cNvSpPr/>
                <p:nvPr/>
              </p:nvSpPr>
              <p:spPr>
                <a:xfrm>
                  <a:off x="278145"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387445"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BODY_2">
    <p:spTree>
      <p:nvGrpSpPr>
        <p:cNvPr id="1" name="Shape 290"/>
        <p:cNvGrpSpPr/>
        <p:nvPr/>
      </p:nvGrpSpPr>
      <p:grpSpPr>
        <a:xfrm>
          <a:off x="0" y="0"/>
          <a:ext cx="0" cy="0"/>
          <a:chOff x="0" y="0"/>
          <a:chExt cx="0" cy="0"/>
        </a:xfrm>
      </p:grpSpPr>
      <p:sp>
        <p:nvSpPr>
          <p:cNvPr id="291" name="Google Shape;291;p19"/>
          <p:cNvSpPr txBox="1">
            <a:spLocks noGrp="1"/>
          </p:cNvSpPr>
          <p:nvPr>
            <p:ph type="title"/>
          </p:nvPr>
        </p:nvSpPr>
        <p:spPr>
          <a:xfrm>
            <a:off x="1322750" y="1783677"/>
            <a:ext cx="2617800" cy="7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 name="Google Shape;292;p19"/>
          <p:cNvSpPr txBox="1">
            <a:spLocks noGrp="1"/>
          </p:cNvSpPr>
          <p:nvPr>
            <p:ph type="subTitle" idx="1"/>
          </p:nvPr>
        </p:nvSpPr>
        <p:spPr>
          <a:xfrm>
            <a:off x="1190625" y="2587800"/>
            <a:ext cx="2882100" cy="149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93" name="Google Shape;293;p19"/>
          <p:cNvSpPr txBox="1">
            <a:spLocks noGrp="1"/>
          </p:cNvSpPr>
          <p:nvPr>
            <p:ph type="title" idx="2"/>
          </p:nvPr>
        </p:nvSpPr>
        <p:spPr>
          <a:xfrm>
            <a:off x="5203450" y="1783677"/>
            <a:ext cx="2617800" cy="7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19"/>
          <p:cNvSpPr txBox="1">
            <a:spLocks noGrp="1"/>
          </p:cNvSpPr>
          <p:nvPr>
            <p:ph type="subTitle" idx="3"/>
          </p:nvPr>
        </p:nvSpPr>
        <p:spPr>
          <a:xfrm>
            <a:off x="5071300" y="2587800"/>
            <a:ext cx="2882100" cy="149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295" name="Google Shape;295;p19"/>
          <p:cNvCxnSpPr/>
          <p:nvPr/>
        </p:nvCxnSpPr>
        <p:spPr>
          <a:xfrm>
            <a:off x="0" y="408225"/>
            <a:ext cx="91440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AND_BODY_2_1">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3263100" y="3264475"/>
            <a:ext cx="2617800" cy="4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0" name="Google Shape;330;p22"/>
          <p:cNvSpPr txBox="1">
            <a:spLocks noGrp="1"/>
          </p:cNvSpPr>
          <p:nvPr>
            <p:ph type="subTitle" idx="1"/>
          </p:nvPr>
        </p:nvSpPr>
        <p:spPr>
          <a:xfrm>
            <a:off x="2385150" y="1198475"/>
            <a:ext cx="4373700" cy="176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1" name="Google Shape;331;p22"/>
          <p:cNvSpPr/>
          <p:nvPr/>
        </p:nvSpPr>
        <p:spPr>
          <a:xfrm>
            <a:off x="0" y="4736400"/>
            <a:ext cx="91440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2"/>
          <p:cNvGrpSpPr/>
          <p:nvPr/>
        </p:nvGrpSpPr>
        <p:grpSpPr>
          <a:xfrm>
            <a:off x="-39750" y="407100"/>
            <a:ext cx="9227728" cy="3915909"/>
            <a:chOff x="-39750" y="407100"/>
            <a:chExt cx="9227728" cy="3915909"/>
          </a:xfrm>
        </p:grpSpPr>
        <p:cxnSp>
          <p:nvCxnSpPr>
            <p:cNvPr id="333" name="Google Shape;333;p22"/>
            <p:cNvCxnSpPr/>
            <p:nvPr/>
          </p:nvCxnSpPr>
          <p:spPr>
            <a:xfrm>
              <a:off x="1176025" y="3126199"/>
              <a:ext cx="6762000" cy="0"/>
            </a:xfrm>
            <a:prstGeom prst="straightConnector1">
              <a:avLst/>
            </a:prstGeom>
            <a:noFill/>
            <a:ln w="28575" cap="flat" cmpd="sng">
              <a:solidFill>
                <a:schemeClr val="dk1"/>
              </a:solidFill>
              <a:prstDash val="solid"/>
              <a:round/>
              <a:headEnd type="none" w="med" len="med"/>
              <a:tailEnd type="none" w="med" len="med"/>
            </a:ln>
          </p:spPr>
        </p:cxnSp>
        <p:sp>
          <p:nvSpPr>
            <p:cNvPr id="334" name="Google Shape;334;p22"/>
            <p:cNvSpPr/>
            <p:nvPr/>
          </p:nvSpPr>
          <p:spPr>
            <a:xfrm>
              <a:off x="826243" y="2384199"/>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2"/>
            <p:cNvCxnSpPr/>
            <p:nvPr/>
          </p:nvCxnSpPr>
          <p:spPr>
            <a:xfrm rot="10800000">
              <a:off x="-39750" y="407100"/>
              <a:ext cx="537300" cy="0"/>
            </a:xfrm>
            <a:prstGeom prst="straightConnector1">
              <a:avLst/>
            </a:prstGeom>
            <a:noFill/>
            <a:ln w="28575" cap="flat" cmpd="sng">
              <a:solidFill>
                <a:schemeClr val="dk1"/>
              </a:solidFill>
              <a:prstDash val="solid"/>
              <a:round/>
              <a:headEnd type="none" w="med" len="med"/>
              <a:tailEnd type="none" w="med" len="med"/>
            </a:ln>
          </p:spPr>
        </p:cxnSp>
        <p:sp>
          <p:nvSpPr>
            <p:cNvPr id="336" name="Google Shape;336;p22"/>
            <p:cNvSpPr/>
            <p:nvPr/>
          </p:nvSpPr>
          <p:spPr>
            <a:xfrm rot="10800000">
              <a:off x="410231" y="4071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22"/>
            <p:cNvCxnSpPr/>
            <p:nvPr/>
          </p:nvCxnSpPr>
          <p:spPr>
            <a:xfrm>
              <a:off x="827100" y="1066175"/>
              <a:ext cx="0" cy="1389300"/>
            </a:xfrm>
            <a:prstGeom prst="straightConnector1">
              <a:avLst/>
            </a:prstGeom>
            <a:noFill/>
            <a:ln w="28575" cap="flat" cmpd="sng">
              <a:solidFill>
                <a:schemeClr val="dk1"/>
              </a:solidFill>
              <a:prstDash val="solid"/>
              <a:round/>
              <a:headEnd type="none" w="med" len="med"/>
              <a:tailEnd type="none" w="med" len="med"/>
            </a:ln>
          </p:spPr>
        </p:cxnSp>
        <p:sp>
          <p:nvSpPr>
            <p:cNvPr id="338" name="Google Shape;338;p22"/>
            <p:cNvSpPr/>
            <p:nvPr/>
          </p:nvSpPr>
          <p:spPr>
            <a:xfrm rot="10800000">
              <a:off x="7905979" y="3125568"/>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2"/>
            <p:cNvCxnSpPr/>
            <p:nvPr/>
          </p:nvCxnSpPr>
          <p:spPr>
            <a:xfrm>
              <a:off x="8650678" y="4323009"/>
              <a:ext cx="537300" cy="0"/>
            </a:xfrm>
            <a:prstGeom prst="straightConnector1">
              <a:avLst/>
            </a:prstGeom>
            <a:noFill/>
            <a:ln w="28575" cap="flat" cmpd="sng">
              <a:solidFill>
                <a:schemeClr val="dk1"/>
              </a:solidFill>
              <a:prstDash val="solid"/>
              <a:round/>
              <a:headEnd type="none" w="med" len="med"/>
              <a:tailEnd type="none" w="med" len="med"/>
            </a:ln>
          </p:spPr>
        </p:cxnSp>
        <p:sp>
          <p:nvSpPr>
            <p:cNvPr id="340" name="Google Shape;340;p22"/>
            <p:cNvSpPr/>
            <p:nvPr/>
          </p:nvSpPr>
          <p:spPr>
            <a:xfrm>
              <a:off x="8321990" y="3581066"/>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341"/>
        <p:cNvGrpSpPr/>
        <p:nvPr/>
      </p:nvGrpSpPr>
      <p:grpSpPr>
        <a:xfrm>
          <a:off x="0" y="0"/>
          <a:ext cx="0" cy="0"/>
          <a:chOff x="0" y="0"/>
          <a:chExt cx="0" cy="0"/>
        </a:xfrm>
      </p:grpSpPr>
      <p:sp>
        <p:nvSpPr>
          <p:cNvPr id="342" name="Google Shape;342;p23"/>
          <p:cNvSpPr txBox="1">
            <a:spLocks noGrp="1"/>
          </p:cNvSpPr>
          <p:nvPr>
            <p:ph type="title" hasCustomPrompt="1"/>
          </p:nvPr>
        </p:nvSpPr>
        <p:spPr>
          <a:xfrm>
            <a:off x="923100" y="2481482"/>
            <a:ext cx="2004000" cy="739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343" name="Google Shape;343;p23"/>
          <p:cNvSpPr txBox="1">
            <a:spLocks noGrp="1"/>
          </p:cNvSpPr>
          <p:nvPr>
            <p:ph type="title" idx="2"/>
          </p:nvPr>
        </p:nvSpPr>
        <p:spPr>
          <a:xfrm>
            <a:off x="787050" y="3218113"/>
            <a:ext cx="22761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4" name="Google Shape;344;p23"/>
          <p:cNvSpPr txBox="1">
            <a:spLocks noGrp="1"/>
          </p:cNvSpPr>
          <p:nvPr>
            <p:ph type="subTitle" idx="1"/>
          </p:nvPr>
        </p:nvSpPr>
        <p:spPr>
          <a:xfrm>
            <a:off x="787050" y="3545681"/>
            <a:ext cx="22761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45" name="Google Shape;345;p23"/>
          <p:cNvSpPr txBox="1">
            <a:spLocks noGrp="1"/>
          </p:cNvSpPr>
          <p:nvPr>
            <p:ph type="title" idx="3" hasCustomPrompt="1"/>
          </p:nvPr>
        </p:nvSpPr>
        <p:spPr>
          <a:xfrm>
            <a:off x="3570000" y="1833237"/>
            <a:ext cx="2004000" cy="739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346" name="Google Shape;346;p23"/>
          <p:cNvSpPr txBox="1">
            <a:spLocks noGrp="1"/>
          </p:cNvSpPr>
          <p:nvPr>
            <p:ph type="title" idx="4"/>
          </p:nvPr>
        </p:nvSpPr>
        <p:spPr>
          <a:xfrm>
            <a:off x="3433950" y="2562991"/>
            <a:ext cx="22761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7" name="Google Shape;347;p23"/>
          <p:cNvSpPr txBox="1">
            <a:spLocks noGrp="1"/>
          </p:cNvSpPr>
          <p:nvPr>
            <p:ph type="subTitle" idx="5"/>
          </p:nvPr>
        </p:nvSpPr>
        <p:spPr>
          <a:xfrm>
            <a:off x="3433950" y="2897362"/>
            <a:ext cx="22761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48" name="Google Shape;348;p23"/>
          <p:cNvSpPr txBox="1">
            <a:spLocks noGrp="1"/>
          </p:cNvSpPr>
          <p:nvPr>
            <p:ph type="title" idx="6" hasCustomPrompt="1"/>
          </p:nvPr>
        </p:nvSpPr>
        <p:spPr>
          <a:xfrm>
            <a:off x="6216900" y="2481482"/>
            <a:ext cx="2004000" cy="739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349" name="Google Shape;349;p23"/>
          <p:cNvSpPr txBox="1">
            <a:spLocks noGrp="1"/>
          </p:cNvSpPr>
          <p:nvPr>
            <p:ph type="title" idx="7"/>
          </p:nvPr>
        </p:nvSpPr>
        <p:spPr>
          <a:xfrm>
            <a:off x="6080850" y="3218113"/>
            <a:ext cx="22761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23"/>
          <p:cNvSpPr txBox="1">
            <a:spLocks noGrp="1"/>
          </p:cNvSpPr>
          <p:nvPr>
            <p:ph type="subTitle" idx="8"/>
          </p:nvPr>
        </p:nvSpPr>
        <p:spPr>
          <a:xfrm>
            <a:off x="6080850" y="3545681"/>
            <a:ext cx="22761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51" name="Google Shape;351;p23"/>
          <p:cNvSpPr txBox="1">
            <a:spLocks noGrp="1"/>
          </p:cNvSpPr>
          <p:nvPr>
            <p:ph type="title" idx="9"/>
          </p:nvPr>
        </p:nvSpPr>
        <p:spPr>
          <a:xfrm>
            <a:off x="713232" y="365760"/>
            <a:ext cx="77175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52" name="Google Shape;352;p23"/>
          <p:cNvCxnSpPr/>
          <p:nvPr/>
        </p:nvCxnSpPr>
        <p:spPr>
          <a:xfrm>
            <a:off x="0" y="408225"/>
            <a:ext cx="9144000" cy="0"/>
          </a:xfrm>
          <a:prstGeom prst="straightConnector1">
            <a:avLst/>
          </a:prstGeom>
          <a:noFill/>
          <a:ln w="28575" cap="flat" cmpd="sng">
            <a:solidFill>
              <a:schemeClr val="dk1"/>
            </a:solidFill>
            <a:prstDash val="solid"/>
            <a:round/>
            <a:headEnd type="none" w="med" len="med"/>
            <a:tailEnd type="none" w="med" len="med"/>
          </a:ln>
        </p:spPr>
      </p:cxnSp>
      <p:grpSp>
        <p:nvGrpSpPr>
          <p:cNvPr id="353" name="Google Shape;353;p23"/>
          <p:cNvGrpSpPr/>
          <p:nvPr/>
        </p:nvGrpSpPr>
        <p:grpSpPr>
          <a:xfrm>
            <a:off x="1746575" y="3727225"/>
            <a:ext cx="5642575" cy="1412022"/>
            <a:chOff x="1746575" y="3727225"/>
            <a:chExt cx="5642575" cy="1412022"/>
          </a:xfrm>
        </p:grpSpPr>
        <p:grpSp>
          <p:nvGrpSpPr>
            <p:cNvPr id="354" name="Google Shape;354;p23"/>
            <p:cNvGrpSpPr/>
            <p:nvPr/>
          </p:nvGrpSpPr>
          <p:grpSpPr>
            <a:xfrm rot="10800000">
              <a:off x="4438432" y="3732224"/>
              <a:ext cx="273654" cy="1400198"/>
              <a:chOff x="270152" y="9537"/>
              <a:chExt cx="273654" cy="1400198"/>
            </a:xfrm>
          </p:grpSpPr>
          <p:grpSp>
            <p:nvGrpSpPr>
              <p:cNvPr id="355" name="Google Shape;355;p23"/>
              <p:cNvGrpSpPr/>
              <p:nvPr/>
            </p:nvGrpSpPr>
            <p:grpSpPr>
              <a:xfrm>
                <a:off x="270152" y="9537"/>
                <a:ext cx="273654" cy="393837"/>
                <a:chOff x="274914" y="8562"/>
                <a:chExt cx="273654" cy="393837"/>
              </a:xfrm>
            </p:grpSpPr>
            <p:sp>
              <p:nvSpPr>
                <p:cNvPr id="356" name="Google Shape;356;p23"/>
                <p:cNvSpPr/>
                <p:nvPr/>
              </p:nvSpPr>
              <p:spPr>
                <a:xfrm>
                  <a:off x="274914"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384214"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 name="Google Shape;358;p23"/>
              <p:cNvCxnSpPr/>
              <p:nvPr/>
            </p:nvCxnSpPr>
            <p:spPr>
              <a:xfrm rot="10800000">
                <a:off x="408588" y="411035"/>
                <a:ext cx="3300" cy="998700"/>
              </a:xfrm>
              <a:prstGeom prst="straightConnector1">
                <a:avLst/>
              </a:prstGeom>
              <a:noFill/>
              <a:ln w="28575" cap="flat" cmpd="sng">
                <a:solidFill>
                  <a:schemeClr val="dk1"/>
                </a:solidFill>
                <a:prstDash val="solid"/>
                <a:round/>
                <a:headEnd type="none" w="med" len="med"/>
                <a:tailEnd type="none" w="med" len="med"/>
              </a:ln>
            </p:spPr>
          </p:cxnSp>
        </p:grpSp>
        <p:grpSp>
          <p:nvGrpSpPr>
            <p:cNvPr id="359" name="Google Shape;359;p23"/>
            <p:cNvGrpSpPr/>
            <p:nvPr/>
          </p:nvGrpSpPr>
          <p:grpSpPr>
            <a:xfrm rot="10800000">
              <a:off x="1788282" y="4370785"/>
              <a:ext cx="273654" cy="768462"/>
              <a:chOff x="270152" y="9537"/>
              <a:chExt cx="273654" cy="768462"/>
            </a:xfrm>
          </p:grpSpPr>
          <p:grpSp>
            <p:nvGrpSpPr>
              <p:cNvPr id="360" name="Google Shape;360;p23"/>
              <p:cNvGrpSpPr/>
              <p:nvPr/>
            </p:nvGrpSpPr>
            <p:grpSpPr>
              <a:xfrm>
                <a:off x="270152" y="9537"/>
                <a:ext cx="273654" cy="393837"/>
                <a:chOff x="274914" y="8562"/>
                <a:chExt cx="273654" cy="393837"/>
              </a:xfrm>
            </p:grpSpPr>
            <p:sp>
              <p:nvSpPr>
                <p:cNvPr id="361" name="Google Shape;361;p23"/>
                <p:cNvSpPr/>
                <p:nvPr/>
              </p:nvSpPr>
              <p:spPr>
                <a:xfrm>
                  <a:off x="274914"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384214"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3" name="Google Shape;363;p23"/>
              <p:cNvCxnSpPr/>
              <p:nvPr/>
            </p:nvCxnSpPr>
            <p:spPr>
              <a:xfrm rot="10800000">
                <a:off x="406988" y="420999"/>
                <a:ext cx="0" cy="357000"/>
              </a:xfrm>
              <a:prstGeom prst="straightConnector1">
                <a:avLst/>
              </a:prstGeom>
              <a:noFill/>
              <a:ln w="28575" cap="flat" cmpd="sng">
                <a:solidFill>
                  <a:schemeClr val="dk1"/>
                </a:solidFill>
                <a:prstDash val="solid"/>
                <a:round/>
                <a:headEnd type="none" w="med" len="med"/>
                <a:tailEnd type="none" w="med" len="med"/>
              </a:ln>
            </p:spPr>
          </p:cxnSp>
        </p:grpSp>
        <p:grpSp>
          <p:nvGrpSpPr>
            <p:cNvPr id="364" name="Google Shape;364;p23"/>
            <p:cNvGrpSpPr/>
            <p:nvPr/>
          </p:nvGrpSpPr>
          <p:grpSpPr>
            <a:xfrm rot="10800000">
              <a:off x="7082082" y="4370785"/>
              <a:ext cx="273654" cy="768462"/>
              <a:chOff x="270152" y="9537"/>
              <a:chExt cx="273654" cy="768462"/>
            </a:xfrm>
          </p:grpSpPr>
          <p:grpSp>
            <p:nvGrpSpPr>
              <p:cNvPr id="365" name="Google Shape;365;p23"/>
              <p:cNvGrpSpPr/>
              <p:nvPr/>
            </p:nvGrpSpPr>
            <p:grpSpPr>
              <a:xfrm>
                <a:off x="270152" y="9537"/>
                <a:ext cx="273654" cy="393837"/>
                <a:chOff x="274914" y="8562"/>
                <a:chExt cx="273654" cy="393837"/>
              </a:xfrm>
            </p:grpSpPr>
            <p:sp>
              <p:nvSpPr>
                <p:cNvPr id="366" name="Google Shape;366;p23"/>
                <p:cNvSpPr/>
                <p:nvPr/>
              </p:nvSpPr>
              <p:spPr>
                <a:xfrm>
                  <a:off x="274914"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384214"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8" name="Google Shape;368;p23"/>
              <p:cNvCxnSpPr/>
              <p:nvPr/>
            </p:nvCxnSpPr>
            <p:spPr>
              <a:xfrm rot="10800000">
                <a:off x="406988" y="414399"/>
                <a:ext cx="0" cy="363600"/>
              </a:xfrm>
              <a:prstGeom prst="straightConnector1">
                <a:avLst/>
              </a:prstGeom>
              <a:noFill/>
              <a:ln w="28575" cap="flat" cmpd="sng">
                <a:solidFill>
                  <a:schemeClr val="dk1"/>
                </a:solidFill>
                <a:prstDash val="solid"/>
                <a:round/>
                <a:headEnd type="none" w="med" len="med"/>
                <a:tailEnd type="none" w="med" len="med"/>
              </a:ln>
            </p:spPr>
          </p:cxnSp>
        </p:grpSp>
        <p:cxnSp>
          <p:nvCxnSpPr>
            <p:cNvPr id="369" name="Google Shape;369;p23"/>
            <p:cNvCxnSpPr/>
            <p:nvPr/>
          </p:nvCxnSpPr>
          <p:spPr>
            <a:xfrm>
              <a:off x="1746575" y="4351626"/>
              <a:ext cx="340500" cy="0"/>
            </a:xfrm>
            <a:prstGeom prst="straightConnector1">
              <a:avLst/>
            </a:prstGeom>
            <a:noFill/>
            <a:ln w="28575" cap="flat" cmpd="sng">
              <a:solidFill>
                <a:schemeClr val="dk1"/>
              </a:solidFill>
              <a:prstDash val="solid"/>
              <a:round/>
              <a:headEnd type="none" w="med" len="med"/>
              <a:tailEnd type="none" w="med" len="med"/>
            </a:ln>
          </p:spPr>
        </p:cxnSp>
        <p:cxnSp>
          <p:nvCxnSpPr>
            <p:cNvPr id="370" name="Google Shape;370;p23"/>
            <p:cNvCxnSpPr/>
            <p:nvPr/>
          </p:nvCxnSpPr>
          <p:spPr>
            <a:xfrm>
              <a:off x="4401750" y="3727225"/>
              <a:ext cx="340500" cy="0"/>
            </a:xfrm>
            <a:prstGeom prst="straightConnector1">
              <a:avLst/>
            </a:prstGeom>
            <a:noFill/>
            <a:ln w="28575" cap="flat" cmpd="sng">
              <a:solidFill>
                <a:schemeClr val="dk1"/>
              </a:solidFill>
              <a:prstDash val="solid"/>
              <a:round/>
              <a:headEnd type="none" w="med" len="med"/>
              <a:tailEnd type="none" w="med" len="med"/>
            </a:ln>
          </p:spPr>
        </p:cxnSp>
        <p:cxnSp>
          <p:nvCxnSpPr>
            <p:cNvPr id="371" name="Google Shape;371;p23"/>
            <p:cNvCxnSpPr/>
            <p:nvPr/>
          </p:nvCxnSpPr>
          <p:spPr>
            <a:xfrm>
              <a:off x="7048650" y="4351625"/>
              <a:ext cx="340500" cy="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BODY_2_2">
    <p:spTree>
      <p:nvGrpSpPr>
        <p:cNvPr id="1" name="Shape 441"/>
        <p:cNvGrpSpPr/>
        <p:nvPr/>
      </p:nvGrpSpPr>
      <p:grpSpPr>
        <a:xfrm>
          <a:off x="0" y="0"/>
          <a:ext cx="0" cy="0"/>
          <a:chOff x="0" y="0"/>
          <a:chExt cx="0" cy="0"/>
        </a:xfrm>
      </p:grpSpPr>
      <p:sp>
        <p:nvSpPr>
          <p:cNvPr id="442" name="Google Shape;442;p27"/>
          <p:cNvSpPr txBox="1">
            <a:spLocks noGrp="1"/>
          </p:cNvSpPr>
          <p:nvPr>
            <p:ph type="title"/>
          </p:nvPr>
        </p:nvSpPr>
        <p:spPr>
          <a:xfrm>
            <a:off x="989600" y="3135104"/>
            <a:ext cx="1838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43" name="Google Shape;443;p27"/>
          <p:cNvSpPr txBox="1">
            <a:spLocks noGrp="1"/>
          </p:cNvSpPr>
          <p:nvPr>
            <p:ph type="subTitle" idx="1"/>
          </p:nvPr>
        </p:nvSpPr>
        <p:spPr>
          <a:xfrm>
            <a:off x="1046125" y="3624773"/>
            <a:ext cx="1725600" cy="77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4" name="Google Shape;444;p27"/>
          <p:cNvSpPr txBox="1">
            <a:spLocks noGrp="1"/>
          </p:cNvSpPr>
          <p:nvPr>
            <p:ph type="title" idx="2"/>
          </p:nvPr>
        </p:nvSpPr>
        <p:spPr>
          <a:xfrm>
            <a:off x="3652650" y="3135104"/>
            <a:ext cx="1838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45" name="Google Shape;445;p27"/>
          <p:cNvSpPr txBox="1">
            <a:spLocks noGrp="1"/>
          </p:cNvSpPr>
          <p:nvPr>
            <p:ph type="subTitle" idx="3"/>
          </p:nvPr>
        </p:nvSpPr>
        <p:spPr>
          <a:xfrm>
            <a:off x="3713425" y="3624773"/>
            <a:ext cx="1725600" cy="77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27"/>
          <p:cNvSpPr txBox="1">
            <a:spLocks noGrp="1"/>
          </p:cNvSpPr>
          <p:nvPr>
            <p:ph type="title" idx="4"/>
          </p:nvPr>
        </p:nvSpPr>
        <p:spPr>
          <a:xfrm>
            <a:off x="6315700" y="3135104"/>
            <a:ext cx="1838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47" name="Google Shape;447;p27"/>
          <p:cNvSpPr txBox="1">
            <a:spLocks noGrp="1"/>
          </p:cNvSpPr>
          <p:nvPr>
            <p:ph type="subTitle" idx="5"/>
          </p:nvPr>
        </p:nvSpPr>
        <p:spPr>
          <a:xfrm>
            <a:off x="6372275" y="3624773"/>
            <a:ext cx="1725600" cy="77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8" name="Google Shape;448;p27"/>
          <p:cNvSpPr txBox="1">
            <a:spLocks noGrp="1"/>
          </p:cNvSpPr>
          <p:nvPr>
            <p:ph type="title" idx="6"/>
          </p:nvPr>
        </p:nvSpPr>
        <p:spPr>
          <a:xfrm>
            <a:off x="713232" y="365760"/>
            <a:ext cx="77175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49" name="Google Shape;449;p27"/>
          <p:cNvCxnSpPr/>
          <p:nvPr/>
        </p:nvCxnSpPr>
        <p:spPr>
          <a:xfrm>
            <a:off x="400050" y="-9525"/>
            <a:ext cx="0" cy="5172000"/>
          </a:xfrm>
          <a:prstGeom prst="straightConnector1">
            <a:avLst/>
          </a:prstGeom>
          <a:noFill/>
          <a:ln w="28575" cap="flat" cmpd="sng">
            <a:solidFill>
              <a:schemeClr val="dk1"/>
            </a:solidFill>
            <a:prstDash val="solid"/>
            <a:round/>
            <a:headEnd type="none" w="med" len="med"/>
            <a:tailEnd type="none" w="med" len="med"/>
          </a:ln>
        </p:spPr>
      </p:cxnSp>
      <p:grpSp>
        <p:nvGrpSpPr>
          <p:cNvPr id="450" name="Google Shape;450;p27"/>
          <p:cNvGrpSpPr/>
          <p:nvPr/>
        </p:nvGrpSpPr>
        <p:grpSpPr>
          <a:xfrm>
            <a:off x="8323503" y="-66600"/>
            <a:ext cx="1212437" cy="887103"/>
            <a:chOff x="8323503" y="-66600"/>
            <a:chExt cx="1212437" cy="887103"/>
          </a:xfrm>
        </p:grpSpPr>
        <p:grpSp>
          <p:nvGrpSpPr>
            <p:cNvPr id="451" name="Google Shape;451;p27"/>
            <p:cNvGrpSpPr/>
            <p:nvPr/>
          </p:nvGrpSpPr>
          <p:grpSpPr>
            <a:xfrm rot="5400000">
              <a:off x="8558703" y="-156734"/>
              <a:ext cx="742037" cy="1212437"/>
              <a:chOff x="403357" y="-16594"/>
              <a:chExt cx="742037" cy="1212437"/>
            </a:xfrm>
          </p:grpSpPr>
          <p:sp>
            <p:nvSpPr>
              <p:cNvPr id="452" name="Google Shape;452;p27"/>
              <p:cNvSpPr/>
              <p:nvPr/>
            </p:nvSpPr>
            <p:spPr>
              <a:xfrm rot="-5400000">
                <a:off x="566325" y="616868"/>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27"/>
              <p:cNvCxnSpPr/>
              <p:nvPr/>
            </p:nvCxnSpPr>
            <p:spPr>
              <a:xfrm rot="10800000">
                <a:off x="1145394" y="-16594"/>
                <a:ext cx="0" cy="790500"/>
              </a:xfrm>
              <a:prstGeom prst="straightConnector1">
                <a:avLst/>
              </a:prstGeom>
              <a:noFill/>
              <a:ln w="28575" cap="flat" cmpd="sng">
                <a:solidFill>
                  <a:schemeClr val="dk1"/>
                </a:solidFill>
                <a:prstDash val="solid"/>
                <a:round/>
                <a:headEnd type="none" w="med" len="med"/>
                <a:tailEnd type="none" w="med" len="med"/>
              </a:ln>
            </p:spPr>
          </p:cxnSp>
        </p:grpSp>
        <p:cxnSp>
          <p:nvCxnSpPr>
            <p:cNvPr id="454" name="Google Shape;454;p27"/>
            <p:cNvCxnSpPr/>
            <p:nvPr/>
          </p:nvCxnSpPr>
          <p:spPr>
            <a:xfrm rot="10800000">
              <a:off x="8323644" y="-66600"/>
              <a:ext cx="0" cy="2190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ONE_COLUMN_TEXT_2_1">
    <p:spTree>
      <p:nvGrpSpPr>
        <p:cNvPr id="1" name="Shape 49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
    <p:bg>
      <p:bgPr>
        <a:solidFill>
          <a:schemeClr val="lt2"/>
        </a:solidFill>
        <a:effectLst/>
      </p:bgPr>
    </p:bg>
    <p:spTree>
      <p:nvGrpSpPr>
        <p:cNvPr id="1" name="Shape 4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1940675" y="2571750"/>
            <a:ext cx="5262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subTitle" idx="1"/>
          </p:nvPr>
        </p:nvSpPr>
        <p:spPr>
          <a:xfrm>
            <a:off x="1940675" y="3444025"/>
            <a:ext cx="52626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11" name="Google Shape;111;p3"/>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12" name="Google Shape;112;p3"/>
          <p:cNvSpPr/>
          <p:nvPr/>
        </p:nvSpPr>
        <p:spPr>
          <a:xfrm>
            <a:off x="7421447" y="-6"/>
            <a:ext cx="1739640" cy="1144380"/>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11418" y="-6"/>
            <a:ext cx="1739640" cy="1144380"/>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7000" y="4743850"/>
            <a:ext cx="9188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708250" y="1291149"/>
            <a:ext cx="7728000" cy="299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200"/>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117" name="Google Shape;117;p4"/>
          <p:cNvSpPr txBox="1">
            <a:spLocks noGrp="1"/>
          </p:cNvSpPr>
          <p:nvPr>
            <p:ph type="title"/>
          </p:nvPr>
        </p:nvSpPr>
        <p:spPr>
          <a:xfrm>
            <a:off x="712700" y="363250"/>
            <a:ext cx="77187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8" name="Google Shape;118;p4"/>
          <p:cNvGrpSpPr/>
          <p:nvPr/>
        </p:nvGrpSpPr>
        <p:grpSpPr>
          <a:xfrm flipH="1">
            <a:off x="-7590769" y="-338875"/>
            <a:ext cx="8739369" cy="742000"/>
            <a:chOff x="410231" y="402400"/>
            <a:chExt cx="8739369" cy="742000"/>
          </a:xfrm>
        </p:grpSpPr>
        <p:cxnSp>
          <p:nvCxnSpPr>
            <p:cNvPr id="119" name="Google Shape;119;p4"/>
            <p:cNvCxnSpPr/>
            <p:nvPr/>
          </p:nvCxnSpPr>
          <p:spPr>
            <a:xfrm>
              <a:off x="804800" y="1144400"/>
              <a:ext cx="8344800" cy="0"/>
            </a:xfrm>
            <a:prstGeom prst="straightConnector1">
              <a:avLst/>
            </a:prstGeom>
            <a:noFill/>
            <a:ln w="28575" cap="flat" cmpd="sng">
              <a:solidFill>
                <a:schemeClr val="dk1"/>
              </a:solidFill>
              <a:prstDash val="solid"/>
              <a:round/>
              <a:headEnd type="none" w="med" len="med"/>
              <a:tailEnd type="none" w="med" len="med"/>
            </a:ln>
          </p:spPr>
        </p:cxnSp>
        <p:sp>
          <p:nvSpPr>
            <p:cNvPr id="120" name="Google Shape;120;p4"/>
            <p:cNvSpPr/>
            <p:nvPr/>
          </p:nvSpPr>
          <p:spPr>
            <a:xfrm>
              <a:off x="410231"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 name="Google Shape;121;p4"/>
          <p:cNvCxnSpPr/>
          <p:nvPr/>
        </p:nvCxnSpPr>
        <p:spPr>
          <a:xfrm>
            <a:off x="-39950" y="4873752"/>
            <a:ext cx="9206700" cy="0"/>
          </a:xfrm>
          <a:prstGeom prst="straightConnector1">
            <a:avLst/>
          </a:prstGeom>
          <a:noFill/>
          <a:ln w="28575" cap="flat" cmpd="sng">
            <a:solidFill>
              <a:schemeClr val="dk1"/>
            </a:solidFill>
            <a:prstDash val="solid"/>
            <a:round/>
            <a:headEnd type="none" w="med" len="med"/>
            <a:tailEnd type="none" w="med" len="med"/>
          </a:ln>
        </p:spPr>
      </p:cxnSp>
      <p:cxnSp>
        <p:nvCxnSpPr>
          <p:cNvPr id="122" name="Google Shape;122;p4"/>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4"/>
          <p:cNvSpPr/>
          <p:nvPr/>
        </p:nvSpPr>
        <p:spPr>
          <a:xfrm>
            <a:off x="-37000" y="4743850"/>
            <a:ext cx="9188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713232" y="365760"/>
            <a:ext cx="77175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6"/>
          <p:cNvGrpSpPr/>
          <p:nvPr/>
        </p:nvGrpSpPr>
        <p:grpSpPr>
          <a:xfrm>
            <a:off x="9519" y="-385687"/>
            <a:ext cx="1135875" cy="1349306"/>
            <a:chOff x="9519" y="-14212"/>
            <a:chExt cx="1135875" cy="1349306"/>
          </a:xfrm>
        </p:grpSpPr>
        <p:sp>
          <p:nvSpPr>
            <p:cNvPr id="145" name="Google Shape;145;p6"/>
            <p:cNvSpPr/>
            <p:nvPr/>
          </p:nvSpPr>
          <p:spPr>
            <a:xfrm rot="-5400000">
              <a:off x="-77854" y="1148813"/>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rot="-5400000">
              <a:off x="225906" y="104834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rot="-5400000">
              <a:off x="566325" y="616868"/>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6"/>
            <p:cNvCxnSpPr/>
            <p:nvPr/>
          </p:nvCxnSpPr>
          <p:spPr>
            <a:xfrm rot="10800000">
              <a:off x="1145394" y="-14212"/>
              <a:ext cx="0" cy="790500"/>
            </a:xfrm>
            <a:prstGeom prst="straightConnector1">
              <a:avLst/>
            </a:prstGeom>
            <a:noFill/>
            <a:ln w="28575" cap="flat" cmpd="sng">
              <a:solidFill>
                <a:schemeClr val="dk1"/>
              </a:solidFill>
              <a:prstDash val="solid"/>
              <a:round/>
              <a:headEnd type="none" w="med" len="med"/>
              <a:tailEnd type="none" w="med" len="med"/>
            </a:ln>
          </p:spPr>
        </p:cxnSp>
      </p:grpSp>
      <p:grpSp>
        <p:nvGrpSpPr>
          <p:cNvPr id="149" name="Google Shape;149;p6"/>
          <p:cNvGrpSpPr/>
          <p:nvPr/>
        </p:nvGrpSpPr>
        <p:grpSpPr>
          <a:xfrm>
            <a:off x="8323500" y="-334844"/>
            <a:ext cx="851600" cy="741944"/>
            <a:chOff x="8323500" y="-334844"/>
            <a:chExt cx="851600" cy="741944"/>
          </a:xfrm>
        </p:grpSpPr>
        <p:cxnSp>
          <p:nvCxnSpPr>
            <p:cNvPr id="150" name="Google Shape;150;p6"/>
            <p:cNvCxnSpPr/>
            <p:nvPr/>
          </p:nvCxnSpPr>
          <p:spPr>
            <a:xfrm>
              <a:off x="8739500" y="407100"/>
              <a:ext cx="435600" cy="0"/>
            </a:xfrm>
            <a:prstGeom prst="straightConnector1">
              <a:avLst/>
            </a:prstGeom>
            <a:noFill/>
            <a:ln w="28575" cap="flat" cmpd="sng">
              <a:solidFill>
                <a:schemeClr val="dk1"/>
              </a:solidFill>
              <a:prstDash val="solid"/>
              <a:round/>
              <a:headEnd type="none" w="med" len="med"/>
              <a:tailEnd type="none" w="med" len="med"/>
            </a:ln>
          </p:spPr>
        </p:cxnSp>
        <p:sp>
          <p:nvSpPr>
            <p:cNvPr id="151" name="Google Shape;151;p6"/>
            <p:cNvSpPr/>
            <p:nvPr/>
          </p:nvSpPr>
          <p:spPr>
            <a:xfrm>
              <a:off x="8323500" y="-334844"/>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6"/>
          <p:cNvSpPr/>
          <p:nvPr/>
        </p:nvSpPr>
        <p:spPr>
          <a:xfrm rot="-5400000">
            <a:off x="8214613" y="4247148"/>
            <a:ext cx="1127845" cy="741937"/>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sp>
        <p:nvSpPr>
          <p:cNvPr id="174" name="Google Shape;174;p9"/>
          <p:cNvSpPr txBox="1">
            <a:spLocks noGrp="1"/>
          </p:cNvSpPr>
          <p:nvPr>
            <p:ph type="body" idx="1"/>
          </p:nvPr>
        </p:nvSpPr>
        <p:spPr>
          <a:xfrm>
            <a:off x="1519225" y="1548790"/>
            <a:ext cx="6105600" cy="1203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75" name="Google Shape;175;p9"/>
          <p:cNvSpPr txBox="1">
            <a:spLocks noGrp="1"/>
          </p:cNvSpPr>
          <p:nvPr>
            <p:ph type="title"/>
          </p:nvPr>
        </p:nvSpPr>
        <p:spPr>
          <a:xfrm>
            <a:off x="1519225" y="713400"/>
            <a:ext cx="6105600" cy="7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76" name="Google Shape;176;p9"/>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77" name="Google Shape;177;p9"/>
          <p:cNvSpPr/>
          <p:nvPr/>
        </p:nvSpPr>
        <p:spPr>
          <a:xfrm>
            <a:off x="-11850" y="4736400"/>
            <a:ext cx="9167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9"/>
          <p:cNvGrpSpPr/>
          <p:nvPr/>
        </p:nvGrpSpPr>
        <p:grpSpPr>
          <a:xfrm rot="10800000">
            <a:off x="8600601" y="0"/>
            <a:ext cx="963555" cy="2572493"/>
            <a:chOff x="-912" y="2571000"/>
            <a:chExt cx="963555" cy="2572493"/>
          </a:xfrm>
        </p:grpSpPr>
        <p:sp>
          <p:nvSpPr>
            <p:cNvPr id="179" name="Google Shape;179;p9"/>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a:off x="412148"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9"/>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183" name="Google Shape;183;p9"/>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grpSp>
        <p:nvGrpSpPr>
          <p:cNvPr id="184" name="Google Shape;184;p9"/>
          <p:cNvGrpSpPr/>
          <p:nvPr/>
        </p:nvGrpSpPr>
        <p:grpSpPr>
          <a:xfrm rot="10800000" flipH="1">
            <a:off x="-410456" y="0"/>
            <a:ext cx="963555" cy="2572493"/>
            <a:chOff x="-912" y="2571000"/>
            <a:chExt cx="963555" cy="2572493"/>
          </a:xfrm>
        </p:grpSpPr>
        <p:sp>
          <p:nvSpPr>
            <p:cNvPr id="185" name="Google Shape;185;p9"/>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412148"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9"/>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9"/>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0"/>
        <p:cNvGrpSpPr/>
        <p:nvPr/>
      </p:nvGrpSpPr>
      <p:grpSpPr>
        <a:xfrm>
          <a:off x="0" y="0"/>
          <a:ext cx="0" cy="0"/>
          <a:chOff x="0" y="0"/>
          <a:chExt cx="0" cy="0"/>
        </a:xfrm>
      </p:grpSpPr>
      <p:sp>
        <p:nvSpPr>
          <p:cNvPr id="191" name="Google Shape;191;p10"/>
          <p:cNvSpPr txBox="1">
            <a:spLocks noGrp="1"/>
          </p:cNvSpPr>
          <p:nvPr>
            <p:ph type="title"/>
          </p:nvPr>
        </p:nvSpPr>
        <p:spPr>
          <a:xfrm>
            <a:off x="731074" y="611816"/>
            <a:ext cx="8036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24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2" name="Google Shape;192;p10"/>
          <p:cNvCxnSpPr/>
          <p:nvPr/>
        </p:nvCxnSpPr>
        <p:spPr>
          <a:xfrm>
            <a:off x="-46412" y="4619195"/>
            <a:ext cx="9206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_1">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1343458" y="2230008"/>
            <a:ext cx="3233100" cy="4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7" name="Google Shape;217;p13"/>
          <p:cNvSpPr txBox="1">
            <a:spLocks noGrp="1"/>
          </p:cNvSpPr>
          <p:nvPr>
            <p:ph type="subTitle" idx="1"/>
          </p:nvPr>
        </p:nvSpPr>
        <p:spPr>
          <a:xfrm>
            <a:off x="1343458" y="2529483"/>
            <a:ext cx="3233100" cy="3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8" name="Google Shape;218;p13"/>
          <p:cNvSpPr txBox="1">
            <a:spLocks noGrp="1"/>
          </p:cNvSpPr>
          <p:nvPr>
            <p:ph type="title" idx="2"/>
          </p:nvPr>
        </p:nvSpPr>
        <p:spPr>
          <a:xfrm>
            <a:off x="4578857" y="2230008"/>
            <a:ext cx="3233100" cy="4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9" name="Google Shape;219;p13"/>
          <p:cNvSpPr txBox="1">
            <a:spLocks noGrp="1"/>
          </p:cNvSpPr>
          <p:nvPr>
            <p:ph type="subTitle" idx="3"/>
          </p:nvPr>
        </p:nvSpPr>
        <p:spPr>
          <a:xfrm>
            <a:off x="4578858" y="2529483"/>
            <a:ext cx="3233100" cy="3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0" name="Google Shape;220;p13"/>
          <p:cNvSpPr txBox="1">
            <a:spLocks noGrp="1"/>
          </p:cNvSpPr>
          <p:nvPr>
            <p:ph type="title" idx="4"/>
          </p:nvPr>
        </p:nvSpPr>
        <p:spPr>
          <a:xfrm>
            <a:off x="1337750" y="3765007"/>
            <a:ext cx="3233100" cy="4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1" name="Google Shape;221;p13"/>
          <p:cNvSpPr txBox="1">
            <a:spLocks noGrp="1"/>
          </p:cNvSpPr>
          <p:nvPr>
            <p:ph type="subTitle" idx="5"/>
          </p:nvPr>
        </p:nvSpPr>
        <p:spPr>
          <a:xfrm>
            <a:off x="1337750" y="4064458"/>
            <a:ext cx="3233100" cy="3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13"/>
          <p:cNvSpPr txBox="1">
            <a:spLocks noGrp="1"/>
          </p:cNvSpPr>
          <p:nvPr>
            <p:ph type="title" idx="6"/>
          </p:nvPr>
        </p:nvSpPr>
        <p:spPr>
          <a:xfrm>
            <a:off x="4573157" y="3765007"/>
            <a:ext cx="3233100" cy="4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3" name="Google Shape;223;p13"/>
          <p:cNvSpPr txBox="1">
            <a:spLocks noGrp="1"/>
          </p:cNvSpPr>
          <p:nvPr>
            <p:ph type="subTitle" idx="7"/>
          </p:nvPr>
        </p:nvSpPr>
        <p:spPr>
          <a:xfrm>
            <a:off x="4573150" y="4064458"/>
            <a:ext cx="3233100" cy="3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4" name="Google Shape;224;p13"/>
          <p:cNvSpPr txBox="1">
            <a:spLocks noGrp="1"/>
          </p:cNvSpPr>
          <p:nvPr>
            <p:ph type="title" idx="8"/>
          </p:nvPr>
        </p:nvSpPr>
        <p:spPr>
          <a:xfrm>
            <a:off x="713232" y="365760"/>
            <a:ext cx="77175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13"/>
          <p:cNvGrpSpPr/>
          <p:nvPr/>
        </p:nvGrpSpPr>
        <p:grpSpPr>
          <a:xfrm>
            <a:off x="-131269" y="2571000"/>
            <a:ext cx="963555" cy="2572493"/>
            <a:chOff x="-912" y="2571000"/>
            <a:chExt cx="963555" cy="2572493"/>
          </a:xfrm>
        </p:grpSpPr>
        <p:sp>
          <p:nvSpPr>
            <p:cNvPr id="226" name="Google Shape;226;p13"/>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rot="10800000">
              <a:off x="411173"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13"/>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230" name="Google Shape;230;p13"/>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grpSp>
        <p:nvGrpSpPr>
          <p:cNvPr id="231" name="Google Shape;231;p13"/>
          <p:cNvGrpSpPr/>
          <p:nvPr/>
        </p:nvGrpSpPr>
        <p:grpSpPr>
          <a:xfrm rot="10800000">
            <a:off x="8307621" y="0"/>
            <a:ext cx="963555" cy="2572493"/>
            <a:chOff x="-912" y="2571000"/>
            <a:chExt cx="963555" cy="2572493"/>
          </a:xfrm>
        </p:grpSpPr>
        <p:sp>
          <p:nvSpPr>
            <p:cNvPr id="232" name="Google Shape;232;p13"/>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10800000">
              <a:off x="412148"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13"/>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236" name="Google Shape;236;p13"/>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713232" y="365760"/>
            <a:ext cx="7717500" cy="8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7" name="Google Shape;247;p15"/>
          <p:cNvGrpSpPr/>
          <p:nvPr/>
        </p:nvGrpSpPr>
        <p:grpSpPr>
          <a:xfrm rot="10800000" flipH="1">
            <a:off x="-6458" y="-65659"/>
            <a:ext cx="1543841" cy="2636834"/>
            <a:chOff x="410253" y="2571741"/>
            <a:chExt cx="1543841" cy="2636834"/>
          </a:xfrm>
        </p:grpSpPr>
        <p:sp>
          <p:nvSpPr>
            <p:cNvPr id="248" name="Google Shape;248;p15"/>
            <p:cNvSpPr/>
            <p:nvPr/>
          </p:nvSpPr>
          <p:spPr>
            <a:xfrm>
              <a:off x="826250" y="4388036"/>
              <a:ext cx="1127845" cy="820538"/>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5"/>
            <p:cNvCxnSpPr/>
            <p:nvPr/>
          </p:nvCxnSpPr>
          <p:spPr>
            <a:xfrm rot="10800000">
              <a:off x="826250" y="3123650"/>
              <a:ext cx="0" cy="1275000"/>
            </a:xfrm>
            <a:prstGeom prst="straightConnector1">
              <a:avLst/>
            </a:prstGeom>
            <a:noFill/>
            <a:ln w="28575" cap="flat" cmpd="sng">
              <a:solidFill>
                <a:schemeClr val="dk1"/>
              </a:solidFill>
              <a:prstDash val="solid"/>
              <a:round/>
              <a:headEnd type="none" w="med" len="med"/>
              <a:tailEnd type="none" w="med" len="med"/>
            </a:ln>
          </p:spPr>
        </p:cxnSp>
        <p:sp>
          <p:nvSpPr>
            <p:cNvPr id="250" name="Google Shape;250;p15"/>
            <p:cNvSpPr/>
            <p:nvPr/>
          </p:nvSpPr>
          <p:spPr>
            <a:xfrm rot="10800000">
              <a:off x="410253" y="2571741"/>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5"/>
          <p:cNvGrpSpPr/>
          <p:nvPr/>
        </p:nvGrpSpPr>
        <p:grpSpPr>
          <a:xfrm>
            <a:off x="8181914" y="9537"/>
            <a:ext cx="1263736" cy="1284625"/>
            <a:chOff x="8181914" y="9537"/>
            <a:chExt cx="1263736" cy="1284625"/>
          </a:xfrm>
        </p:grpSpPr>
        <p:sp>
          <p:nvSpPr>
            <p:cNvPr id="252" name="Google Shape;252;p15"/>
            <p:cNvSpPr/>
            <p:nvPr/>
          </p:nvSpPr>
          <p:spPr>
            <a:xfrm>
              <a:off x="8317805" y="473624"/>
              <a:ext cx="1127845" cy="820538"/>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5"/>
            <p:cNvGrpSpPr/>
            <p:nvPr/>
          </p:nvGrpSpPr>
          <p:grpSpPr>
            <a:xfrm>
              <a:off x="8181914" y="9537"/>
              <a:ext cx="273654" cy="393837"/>
              <a:chOff x="274914" y="8562"/>
              <a:chExt cx="273654" cy="393837"/>
            </a:xfrm>
          </p:grpSpPr>
          <p:sp>
            <p:nvSpPr>
              <p:cNvPr id="254" name="Google Shape;254;p15"/>
              <p:cNvSpPr/>
              <p:nvPr/>
            </p:nvSpPr>
            <p:spPr>
              <a:xfrm>
                <a:off x="274914"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384214"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 name="Google Shape;256;p15"/>
            <p:cNvCxnSpPr/>
            <p:nvPr/>
          </p:nvCxnSpPr>
          <p:spPr>
            <a:xfrm rot="10800000">
              <a:off x="8318175" y="409475"/>
              <a:ext cx="0" cy="906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4500"/>
              <a:buFont typeface="Rajdhani"/>
              <a:buNone/>
              <a:defRPr sz="4500" b="1">
                <a:solidFill>
                  <a:schemeClr val="accent2"/>
                </a:solidFill>
                <a:latin typeface="Rajdhani"/>
                <a:ea typeface="Rajdhani"/>
                <a:cs typeface="Rajdhani"/>
                <a:sym typeface="Rajdhani"/>
              </a:defRPr>
            </a:lvl1pPr>
            <a:lvl2pPr lvl="1">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2pPr>
            <a:lvl3pPr lvl="2">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3pPr>
            <a:lvl4pPr lvl="3">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4pPr>
            <a:lvl5pPr lvl="4">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5pPr>
            <a:lvl6pPr lvl="5">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6pPr>
            <a:lvl7pPr lvl="6">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7pPr>
            <a:lvl8pPr lvl="7">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8pPr>
            <a:lvl9pPr lvl="8">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59" r:id="rId8"/>
    <p:sldLayoutId id="2147483661" r:id="rId9"/>
    <p:sldLayoutId id="2147483664" r:id="rId10"/>
    <p:sldLayoutId id="2147483665" r:id="rId11"/>
    <p:sldLayoutId id="2147483668" r:id="rId12"/>
    <p:sldLayoutId id="2147483669" r:id="rId13"/>
    <p:sldLayoutId id="2147483673"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3"/>
          <p:cNvSpPr txBox="1">
            <a:spLocks noGrp="1"/>
          </p:cNvSpPr>
          <p:nvPr>
            <p:ph type="ctrTitle"/>
          </p:nvPr>
        </p:nvSpPr>
        <p:spPr>
          <a:xfrm>
            <a:off x="2511550" y="2088649"/>
            <a:ext cx="4103100" cy="7806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Bil</a:t>
            </a:r>
            <a:r>
              <a:rPr lang="fr-FR" dirty="0" smtClean="0"/>
              <a:t>an </a:t>
            </a:r>
            <a:r>
              <a:rPr lang="fr-FR" dirty="0" err="1" smtClean="0"/>
              <a:t>marqeurs</a:t>
            </a:r>
            <a:r>
              <a:rPr lang="fr-FR" dirty="0" smtClean="0"/>
              <a:t> </a:t>
            </a:r>
            <a:r>
              <a:rPr lang="fr-FR" dirty="0" err="1" smtClean="0"/>
              <a:t>tumereaux</a:t>
            </a:r>
            <a:endParaRPr dirty="0"/>
          </a:p>
        </p:txBody>
      </p:sp>
      <p:sp>
        <p:nvSpPr>
          <p:cNvPr id="502" name="Google Shape;502;p33"/>
          <p:cNvSpPr txBox="1">
            <a:spLocks noGrp="1"/>
          </p:cNvSpPr>
          <p:nvPr>
            <p:ph type="subTitle" idx="1"/>
          </p:nvPr>
        </p:nvSpPr>
        <p:spPr>
          <a:xfrm>
            <a:off x="1813977" y="3895130"/>
            <a:ext cx="23502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smtClean="0">
                <a:solidFill>
                  <a:schemeClr val="tx2">
                    <a:lumMod val="60000"/>
                    <a:lumOff val="40000"/>
                  </a:schemeClr>
                </a:solidFill>
              </a:rPr>
              <a:t>Présenté par:</a:t>
            </a:r>
          </a:p>
          <a:p>
            <a:pPr marL="0" lvl="0" indent="0" algn="ctr" rtl="0">
              <a:spcBef>
                <a:spcPts val="0"/>
              </a:spcBef>
              <a:spcAft>
                <a:spcPts val="0"/>
              </a:spcAft>
              <a:buNone/>
            </a:pPr>
            <a:r>
              <a:rPr lang="fr-FR" sz="2000" dirty="0" smtClean="0"/>
              <a:t>Atoui </a:t>
            </a:r>
            <a:r>
              <a:rPr lang="fr-FR" sz="2000" dirty="0" err="1" smtClean="0"/>
              <a:t>dhia</a:t>
            </a:r>
            <a:r>
              <a:rPr lang="fr-FR" sz="2000" dirty="0" smtClean="0"/>
              <a:t> </a:t>
            </a:r>
            <a:r>
              <a:rPr lang="fr-FR" sz="2000" dirty="0" err="1" smtClean="0"/>
              <a:t>eddine</a:t>
            </a:r>
            <a:r>
              <a:rPr lang="fr-FR" sz="2000" dirty="0" smtClean="0"/>
              <a:t> G12</a:t>
            </a:r>
            <a:endParaRPr sz="2000" dirty="0"/>
          </a:p>
        </p:txBody>
      </p:sp>
      <p:sp>
        <p:nvSpPr>
          <p:cNvPr id="2" name="ZoneTexte 1"/>
          <p:cNvSpPr txBox="1"/>
          <p:nvPr/>
        </p:nvSpPr>
        <p:spPr>
          <a:xfrm>
            <a:off x="5567515" y="3489000"/>
            <a:ext cx="2094271" cy="923330"/>
          </a:xfrm>
          <a:prstGeom prst="rect">
            <a:avLst/>
          </a:prstGeom>
          <a:noFill/>
        </p:spPr>
        <p:txBody>
          <a:bodyPr wrap="square" rtlCol="0">
            <a:spAutoFit/>
          </a:bodyPr>
          <a:lstStyle/>
          <a:p>
            <a:r>
              <a:rPr lang="fr-FR" dirty="0" smtClean="0">
                <a:solidFill>
                  <a:schemeClr val="tx2">
                    <a:lumMod val="60000"/>
                    <a:lumOff val="40000"/>
                  </a:schemeClr>
                </a:solidFill>
              </a:rPr>
              <a:t>Supervisé par</a:t>
            </a:r>
            <a:r>
              <a:rPr lang="fr-FR" dirty="0" smtClean="0"/>
              <a:t>:</a:t>
            </a:r>
          </a:p>
          <a:p>
            <a:r>
              <a:rPr lang="fr-FR" sz="2000" dirty="0" smtClean="0"/>
              <a:t>Dr </a:t>
            </a:r>
            <a:r>
              <a:rPr lang="fr-FR" sz="2000" dirty="0" err="1" smtClean="0"/>
              <a:t>Mondher</a:t>
            </a:r>
            <a:r>
              <a:rPr lang="fr-FR" sz="2000" dirty="0" smtClean="0"/>
              <a:t> </a:t>
            </a:r>
            <a:r>
              <a:rPr lang="fr-FR" sz="2000" dirty="0" err="1" smtClean="0"/>
              <a:t>Belhaj</a:t>
            </a:r>
            <a:endParaRPr lang="fr-FR" sz="20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3" name="ZoneTexte 2"/>
          <p:cNvSpPr txBox="1"/>
          <p:nvPr/>
        </p:nvSpPr>
        <p:spPr>
          <a:xfrm>
            <a:off x="2939970" y="393539"/>
            <a:ext cx="3553427" cy="646331"/>
          </a:xfrm>
          <a:prstGeom prst="rect">
            <a:avLst/>
          </a:prstGeom>
          <a:noFill/>
        </p:spPr>
        <p:txBody>
          <a:bodyPr wrap="square" rtlCol="0">
            <a:spAutoFit/>
          </a:bodyPr>
          <a:lstStyle/>
          <a:p>
            <a:r>
              <a:rPr lang="fr-FR" sz="3600" dirty="0" smtClean="0">
                <a:solidFill>
                  <a:schemeClr val="tx2">
                    <a:lumMod val="60000"/>
                    <a:lumOff val="40000"/>
                  </a:schemeClr>
                </a:solidFill>
              </a:rPr>
              <a:t>conclusion</a:t>
            </a:r>
            <a:endParaRPr lang="fr-FR" sz="3600" dirty="0">
              <a:solidFill>
                <a:schemeClr val="tx2">
                  <a:lumMod val="60000"/>
                  <a:lumOff val="40000"/>
                </a:schemeClr>
              </a:solidFill>
            </a:endParaRPr>
          </a:p>
        </p:txBody>
      </p:sp>
      <p:sp>
        <p:nvSpPr>
          <p:cNvPr id="4" name="ZoneTexte 3"/>
          <p:cNvSpPr txBox="1"/>
          <p:nvPr/>
        </p:nvSpPr>
        <p:spPr>
          <a:xfrm>
            <a:off x="1689904" y="1527858"/>
            <a:ext cx="5370653" cy="2308324"/>
          </a:xfrm>
          <a:prstGeom prst="rect">
            <a:avLst/>
          </a:prstGeom>
          <a:noFill/>
        </p:spPr>
        <p:txBody>
          <a:bodyPr wrap="square" rtlCol="0">
            <a:spAutoFit/>
          </a:bodyPr>
          <a:lstStyle/>
          <a:p>
            <a:r>
              <a:rPr lang="fr-FR" sz="2400" dirty="0"/>
              <a:t>Le dosage des marqueurs tumoraux permet d'identifier dans le sang, les urines ou certains tissus de l'organisme, différentes substances pouvant indiquer la présence d'un cancer.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 name="Dessine_moi... le rôle des marqueurs tumoraux dans le canc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 name="Titre 7"/>
          <p:cNvSpPr>
            <a:spLocks noGrp="1"/>
          </p:cNvSpPr>
          <p:nvPr>
            <p:ph type="title" idx="6"/>
          </p:nvPr>
        </p:nvSpPr>
        <p:spPr>
          <a:xfrm>
            <a:off x="840553" y="1824170"/>
            <a:ext cx="7717500" cy="822900"/>
          </a:xfrm>
        </p:spPr>
        <p:txBody>
          <a:bodyPr/>
          <a:lstStyle/>
          <a:p>
            <a:r>
              <a:rPr lang="fr-FR" dirty="0" smtClean="0"/>
              <a:t>MERCI POUR VOTRE ATTENTION</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title"/>
          </p:nvPr>
        </p:nvSpPr>
        <p:spPr>
          <a:xfrm>
            <a:off x="713232" y="365760"/>
            <a:ext cx="7717500" cy="8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5400" u="none" dirty="0" smtClean="0"/>
              <a:t>plan</a:t>
            </a:r>
            <a:endParaRPr sz="5400" u="none" dirty="0"/>
          </a:p>
        </p:txBody>
      </p:sp>
      <p:sp>
        <p:nvSpPr>
          <p:cNvPr id="860" name="Google Shape;860;p46"/>
          <p:cNvSpPr txBox="1">
            <a:spLocks noGrp="1"/>
          </p:cNvSpPr>
          <p:nvPr>
            <p:ph type="subTitle" idx="4294967295"/>
          </p:nvPr>
        </p:nvSpPr>
        <p:spPr>
          <a:xfrm>
            <a:off x="-27715" y="3567881"/>
            <a:ext cx="154950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000" b="1" dirty="0" smtClean="0"/>
              <a:t>Définition des marqueurs tumoraux </a:t>
            </a:r>
            <a:endParaRPr sz="2000" b="1" dirty="0"/>
          </a:p>
        </p:txBody>
      </p:sp>
      <p:sp>
        <p:nvSpPr>
          <p:cNvPr id="861" name="Google Shape;861;p46"/>
          <p:cNvSpPr txBox="1">
            <a:spLocks noGrp="1"/>
          </p:cNvSpPr>
          <p:nvPr>
            <p:ph type="subTitle" idx="4294967295"/>
          </p:nvPr>
        </p:nvSpPr>
        <p:spPr>
          <a:xfrm>
            <a:off x="1618259" y="3613305"/>
            <a:ext cx="1764268"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smtClean="0"/>
              <a:t>Objectif d’examen biologique du tumeur</a:t>
            </a:r>
            <a:endParaRPr sz="2000" b="1" dirty="0"/>
          </a:p>
        </p:txBody>
      </p:sp>
      <p:sp>
        <p:nvSpPr>
          <p:cNvPr id="862" name="Google Shape;862;p46"/>
          <p:cNvSpPr txBox="1">
            <a:spLocks noGrp="1"/>
          </p:cNvSpPr>
          <p:nvPr>
            <p:ph type="subTitle" idx="4294967295"/>
          </p:nvPr>
        </p:nvSpPr>
        <p:spPr>
          <a:xfrm>
            <a:off x="3568710" y="3645788"/>
            <a:ext cx="2062331"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000" b="1" dirty="0" smtClean="0"/>
              <a:t>Les marqueurs tumoraux et pathologie associées </a:t>
            </a:r>
            <a:endParaRPr sz="2000" b="1" dirty="0"/>
          </a:p>
        </p:txBody>
      </p:sp>
      <p:sp>
        <p:nvSpPr>
          <p:cNvPr id="863" name="Google Shape;863;p46"/>
          <p:cNvSpPr txBox="1">
            <a:spLocks noGrp="1"/>
          </p:cNvSpPr>
          <p:nvPr>
            <p:ph type="subTitle" idx="4294967295"/>
          </p:nvPr>
        </p:nvSpPr>
        <p:spPr>
          <a:xfrm>
            <a:off x="5758551" y="3548854"/>
            <a:ext cx="1689006" cy="8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smtClean="0"/>
              <a:t>Les examens biologique du tumeur </a:t>
            </a:r>
            <a:endParaRPr sz="2000" b="1" dirty="0"/>
          </a:p>
        </p:txBody>
      </p:sp>
      <p:sp>
        <p:nvSpPr>
          <p:cNvPr id="864" name="Google Shape;864;p46"/>
          <p:cNvSpPr txBox="1">
            <a:spLocks noGrp="1"/>
          </p:cNvSpPr>
          <p:nvPr>
            <p:ph type="title" idx="4294967295"/>
          </p:nvPr>
        </p:nvSpPr>
        <p:spPr>
          <a:xfrm>
            <a:off x="0" y="3070040"/>
            <a:ext cx="16647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smtClean="0"/>
              <a:t>1</a:t>
            </a:r>
            <a:endParaRPr sz="2000" dirty="0"/>
          </a:p>
        </p:txBody>
      </p:sp>
      <p:sp>
        <p:nvSpPr>
          <p:cNvPr id="865" name="Google Shape;865;p46"/>
          <p:cNvSpPr txBox="1">
            <a:spLocks noGrp="1"/>
          </p:cNvSpPr>
          <p:nvPr>
            <p:ph type="title" idx="4294967295"/>
          </p:nvPr>
        </p:nvSpPr>
        <p:spPr>
          <a:xfrm>
            <a:off x="1859186" y="3061654"/>
            <a:ext cx="16647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smtClean="0"/>
              <a:t>2</a:t>
            </a:r>
            <a:endParaRPr sz="2000" dirty="0"/>
          </a:p>
        </p:txBody>
      </p:sp>
      <p:sp>
        <p:nvSpPr>
          <p:cNvPr id="866" name="Google Shape;866;p46"/>
          <p:cNvSpPr txBox="1">
            <a:spLocks noGrp="1"/>
          </p:cNvSpPr>
          <p:nvPr>
            <p:ph type="title" idx="4294967295"/>
          </p:nvPr>
        </p:nvSpPr>
        <p:spPr>
          <a:xfrm>
            <a:off x="3838831" y="3070040"/>
            <a:ext cx="16647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smtClean="0"/>
              <a:t>3</a:t>
            </a:r>
            <a:endParaRPr sz="2000" dirty="0"/>
          </a:p>
        </p:txBody>
      </p:sp>
      <p:sp>
        <p:nvSpPr>
          <p:cNvPr id="867" name="Google Shape;867;p46"/>
          <p:cNvSpPr txBox="1">
            <a:spLocks noGrp="1"/>
          </p:cNvSpPr>
          <p:nvPr>
            <p:ph type="title" idx="4294967295"/>
          </p:nvPr>
        </p:nvSpPr>
        <p:spPr>
          <a:xfrm>
            <a:off x="5849851" y="3072415"/>
            <a:ext cx="16647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4</a:t>
            </a:r>
            <a:endParaRPr sz="2000" dirty="0"/>
          </a:p>
        </p:txBody>
      </p:sp>
      <p:grpSp>
        <p:nvGrpSpPr>
          <p:cNvPr id="868" name="Google Shape;868;p46"/>
          <p:cNvGrpSpPr/>
          <p:nvPr/>
        </p:nvGrpSpPr>
        <p:grpSpPr>
          <a:xfrm>
            <a:off x="551644" y="2016516"/>
            <a:ext cx="7554288" cy="623142"/>
            <a:chOff x="1452904" y="2293527"/>
            <a:chExt cx="7554288" cy="623142"/>
          </a:xfrm>
        </p:grpSpPr>
        <p:cxnSp>
          <p:nvCxnSpPr>
            <p:cNvPr id="869" name="Google Shape;869;p46"/>
            <p:cNvCxnSpPr/>
            <p:nvPr/>
          </p:nvCxnSpPr>
          <p:spPr>
            <a:xfrm>
              <a:off x="1603900" y="2625692"/>
              <a:ext cx="7403292" cy="31872"/>
            </a:xfrm>
            <a:prstGeom prst="straightConnector1">
              <a:avLst/>
            </a:prstGeom>
            <a:noFill/>
            <a:ln w="28575" cap="flat" cmpd="sng">
              <a:solidFill>
                <a:srgbClr val="000000"/>
              </a:solidFill>
              <a:prstDash val="solid"/>
              <a:round/>
              <a:headEnd type="none" w="med" len="med"/>
              <a:tailEnd type="none" w="med" len="med"/>
            </a:ln>
          </p:spPr>
        </p:cxnSp>
        <p:grpSp>
          <p:nvGrpSpPr>
            <p:cNvPr id="870" name="Google Shape;870;p46"/>
            <p:cNvGrpSpPr/>
            <p:nvPr/>
          </p:nvGrpSpPr>
          <p:grpSpPr>
            <a:xfrm>
              <a:off x="3427129" y="2293527"/>
              <a:ext cx="362836" cy="623142"/>
              <a:chOff x="8142523" y="840353"/>
              <a:chExt cx="264980" cy="455048"/>
            </a:xfrm>
          </p:grpSpPr>
          <p:sp>
            <p:nvSpPr>
              <p:cNvPr id="871" name="Google Shape;871;p46"/>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6"/>
            <p:cNvGrpSpPr/>
            <p:nvPr/>
          </p:nvGrpSpPr>
          <p:grpSpPr>
            <a:xfrm>
              <a:off x="5401342" y="2293527"/>
              <a:ext cx="362836" cy="623142"/>
              <a:chOff x="8142523" y="840353"/>
              <a:chExt cx="264980" cy="455048"/>
            </a:xfrm>
          </p:grpSpPr>
          <p:sp>
            <p:nvSpPr>
              <p:cNvPr id="874" name="Google Shape;874;p46"/>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6"/>
            <p:cNvGrpSpPr/>
            <p:nvPr/>
          </p:nvGrpSpPr>
          <p:grpSpPr>
            <a:xfrm>
              <a:off x="7375542" y="2293527"/>
              <a:ext cx="362836" cy="623142"/>
              <a:chOff x="8142523" y="840353"/>
              <a:chExt cx="264980" cy="455048"/>
            </a:xfrm>
          </p:grpSpPr>
          <p:sp>
            <p:nvSpPr>
              <p:cNvPr id="877" name="Google Shape;877;p46"/>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6"/>
            <p:cNvGrpSpPr/>
            <p:nvPr/>
          </p:nvGrpSpPr>
          <p:grpSpPr>
            <a:xfrm>
              <a:off x="1452904" y="2293527"/>
              <a:ext cx="362836" cy="623142"/>
              <a:chOff x="8142523" y="840353"/>
              <a:chExt cx="264980" cy="455048"/>
            </a:xfrm>
          </p:grpSpPr>
          <p:sp>
            <p:nvSpPr>
              <p:cNvPr id="880" name="Google Shape;880;p46"/>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 1"/>
          <p:cNvPicPr>
            <a:picLocks noChangeAspect="1"/>
          </p:cNvPicPr>
          <p:nvPr/>
        </p:nvPicPr>
        <p:blipFill>
          <a:blip r:embed="rId3"/>
          <a:stretch>
            <a:fillRect/>
          </a:stretch>
        </p:blipFill>
        <p:spPr>
          <a:xfrm>
            <a:off x="7950471" y="2121451"/>
            <a:ext cx="310923" cy="518205"/>
          </a:xfrm>
          <a:prstGeom prst="rect">
            <a:avLst/>
          </a:prstGeom>
        </p:spPr>
      </p:pic>
      <p:pic>
        <p:nvPicPr>
          <p:cNvPr id="3" name="Image 2"/>
          <p:cNvPicPr>
            <a:picLocks noChangeAspect="1"/>
          </p:cNvPicPr>
          <p:nvPr/>
        </p:nvPicPr>
        <p:blipFill>
          <a:blip r:embed="rId4"/>
          <a:stretch>
            <a:fillRect/>
          </a:stretch>
        </p:blipFill>
        <p:spPr>
          <a:xfrm>
            <a:off x="8014249" y="2016516"/>
            <a:ext cx="341406" cy="548688"/>
          </a:xfrm>
          <a:prstGeom prst="rect">
            <a:avLst/>
          </a:prstGeom>
        </p:spPr>
      </p:pic>
      <p:sp>
        <p:nvSpPr>
          <p:cNvPr id="6" name="ZoneTexte 5"/>
          <p:cNvSpPr txBox="1"/>
          <p:nvPr/>
        </p:nvSpPr>
        <p:spPr>
          <a:xfrm>
            <a:off x="8014249" y="3070040"/>
            <a:ext cx="1047394" cy="400110"/>
          </a:xfrm>
          <a:prstGeom prst="rect">
            <a:avLst/>
          </a:prstGeom>
          <a:noFill/>
        </p:spPr>
        <p:txBody>
          <a:bodyPr wrap="square" rtlCol="0">
            <a:spAutoFit/>
          </a:bodyPr>
          <a:lstStyle/>
          <a:p>
            <a:r>
              <a:rPr lang="fr-FR" sz="2000" b="1" dirty="0">
                <a:solidFill>
                  <a:srgbClr val="B20909"/>
                </a:solidFill>
                <a:latin typeface="Rajdhani"/>
                <a:cs typeface="Rajdhani"/>
                <a:sym typeface="Rajdhani"/>
              </a:rPr>
              <a:t>5</a:t>
            </a:r>
            <a:endParaRPr lang="fr-FR" dirty="0"/>
          </a:p>
        </p:txBody>
      </p:sp>
      <p:sp>
        <p:nvSpPr>
          <p:cNvPr id="8" name="ZoneTexte 7"/>
          <p:cNvSpPr txBox="1"/>
          <p:nvPr/>
        </p:nvSpPr>
        <p:spPr>
          <a:xfrm>
            <a:off x="7395913" y="3645788"/>
            <a:ext cx="1578077" cy="400110"/>
          </a:xfrm>
          <a:prstGeom prst="rect">
            <a:avLst/>
          </a:prstGeom>
          <a:noFill/>
        </p:spPr>
        <p:txBody>
          <a:bodyPr wrap="square" rtlCol="0">
            <a:spAutoFit/>
          </a:bodyPr>
          <a:lstStyle/>
          <a:p>
            <a:r>
              <a:rPr lang="fr-FR" sz="2000" b="1" dirty="0" smtClean="0"/>
              <a:t>Conclusion </a:t>
            </a:r>
            <a:endParaRPr lang="fr-FR" sz="2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Google Shape;508;p34"/>
          <p:cNvSpPr txBox="1">
            <a:spLocks noGrp="1"/>
          </p:cNvSpPr>
          <p:nvPr>
            <p:ph type="title"/>
          </p:nvPr>
        </p:nvSpPr>
        <p:spPr>
          <a:xfrm>
            <a:off x="476951" y="93074"/>
            <a:ext cx="7718700" cy="822900"/>
          </a:xfrm>
          <a:prstGeom prst="rect">
            <a:avLst/>
          </a:prstGeom>
        </p:spPr>
        <p:txBody>
          <a:bodyPr spcFirstLastPara="1" wrap="square" lIns="91425" tIns="91425" rIns="91425" bIns="91425" anchor="t" anchorCtr="0">
            <a:noAutofit/>
          </a:bodyPr>
          <a:lstStyle/>
          <a:p>
            <a:r>
              <a:rPr lang="fr-FR" sz="4800" dirty="0"/>
              <a:t>Définition des </a:t>
            </a:r>
            <a:r>
              <a:rPr lang="fr-FR" sz="4800" dirty="0" smtClean="0"/>
              <a:t>marqueurs tumoraux </a:t>
            </a:r>
            <a:r>
              <a:rPr lang="fr-FR" sz="4800" dirty="0"/>
              <a:t/>
            </a:r>
            <a:br>
              <a:rPr lang="fr-FR" sz="4800" dirty="0"/>
            </a:br>
            <a:endParaRPr sz="3200" dirty="0"/>
          </a:p>
        </p:txBody>
      </p:sp>
      <p:grpSp>
        <p:nvGrpSpPr>
          <p:cNvPr id="509" name="Google Shape;509;p34"/>
          <p:cNvGrpSpPr/>
          <p:nvPr/>
        </p:nvGrpSpPr>
        <p:grpSpPr>
          <a:xfrm>
            <a:off x="8323490" y="711765"/>
            <a:ext cx="461778" cy="464563"/>
            <a:chOff x="8323490" y="355935"/>
            <a:chExt cx="461778" cy="464563"/>
          </a:xfrm>
        </p:grpSpPr>
        <p:sp>
          <p:nvSpPr>
            <p:cNvPr id="510" name="Google Shape;510;p34"/>
            <p:cNvSpPr/>
            <p:nvPr/>
          </p:nvSpPr>
          <p:spPr>
            <a:xfrm>
              <a:off x="8323490" y="404836"/>
              <a:ext cx="416089" cy="415662"/>
            </a:xfrm>
            <a:custGeom>
              <a:avLst/>
              <a:gdLst/>
              <a:ahLst/>
              <a:cxnLst/>
              <a:rect l="l" t="t" r="r" b="b"/>
              <a:pathLst>
                <a:path w="10735" h="10724" extrusionOk="0">
                  <a:moveTo>
                    <a:pt x="2470" y="0"/>
                  </a:moveTo>
                  <a:cubicBezTo>
                    <a:pt x="2067" y="0"/>
                    <a:pt x="1664" y="157"/>
                    <a:pt x="1361" y="471"/>
                  </a:cubicBezTo>
                  <a:lnTo>
                    <a:pt x="482" y="1350"/>
                  </a:lnTo>
                  <a:cubicBezTo>
                    <a:pt x="168" y="1643"/>
                    <a:pt x="22" y="2040"/>
                    <a:pt x="22" y="2459"/>
                  </a:cubicBezTo>
                  <a:cubicBezTo>
                    <a:pt x="22" y="2877"/>
                    <a:pt x="168" y="3275"/>
                    <a:pt x="482" y="3568"/>
                  </a:cubicBezTo>
                  <a:lnTo>
                    <a:pt x="2261" y="5367"/>
                  </a:lnTo>
                  <a:lnTo>
                    <a:pt x="482" y="7167"/>
                  </a:lnTo>
                  <a:cubicBezTo>
                    <a:pt x="168" y="7460"/>
                    <a:pt x="1" y="7857"/>
                    <a:pt x="1" y="8276"/>
                  </a:cubicBezTo>
                  <a:cubicBezTo>
                    <a:pt x="1" y="8694"/>
                    <a:pt x="168" y="9092"/>
                    <a:pt x="461" y="9385"/>
                  </a:cubicBezTo>
                  <a:lnTo>
                    <a:pt x="1361" y="10263"/>
                  </a:lnTo>
                  <a:cubicBezTo>
                    <a:pt x="1675" y="10577"/>
                    <a:pt x="2072" y="10724"/>
                    <a:pt x="2470" y="10724"/>
                  </a:cubicBezTo>
                  <a:cubicBezTo>
                    <a:pt x="2867" y="10724"/>
                    <a:pt x="3265" y="10577"/>
                    <a:pt x="3579" y="10284"/>
                  </a:cubicBezTo>
                  <a:lnTo>
                    <a:pt x="5378" y="8485"/>
                  </a:lnTo>
                  <a:lnTo>
                    <a:pt x="7157" y="10263"/>
                  </a:lnTo>
                  <a:cubicBezTo>
                    <a:pt x="7471" y="10577"/>
                    <a:pt x="7868" y="10724"/>
                    <a:pt x="8287" y="10724"/>
                  </a:cubicBezTo>
                  <a:cubicBezTo>
                    <a:pt x="8684" y="10724"/>
                    <a:pt x="9082" y="10577"/>
                    <a:pt x="9396" y="10263"/>
                  </a:cubicBezTo>
                  <a:lnTo>
                    <a:pt x="10274" y="9385"/>
                  </a:lnTo>
                  <a:cubicBezTo>
                    <a:pt x="10567" y="9092"/>
                    <a:pt x="10735" y="8694"/>
                    <a:pt x="10735" y="8276"/>
                  </a:cubicBezTo>
                  <a:cubicBezTo>
                    <a:pt x="10735" y="7857"/>
                    <a:pt x="10567" y="7460"/>
                    <a:pt x="10274" y="7167"/>
                  </a:cubicBezTo>
                  <a:lnTo>
                    <a:pt x="8496" y="5367"/>
                  </a:lnTo>
                  <a:lnTo>
                    <a:pt x="10274" y="3568"/>
                  </a:lnTo>
                  <a:cubicBezTo>
                    <a:pt x="10567" y="3275"/>
                    <a:pt x="10735" y="2877"/>
                    <a:pt x="10735" y="2459"/>
                  </a:cubicBezTo>
                  <a:cubicBezTo>
                    <a:pt x="10735" y="2040"/>
                    <a:pt x="10567" y="1643"/>
                    <a:pt x="10274" y="1350"/>
                  </a:cubicBezTo>
                  <a:lnTo>
                    <a:pt x="9396" y="471"/>
                  </a:lnTo>
                  <a:cubicBezTo>
                    <a:pt x="9082" y="157"/>
                    <a:pt x="8679" y="0"/>
                    <a:pt x="8279" y="0"/>
                  </a:cubicBezTo>
                  <a:cubicBezTo>
                    <a:pt x="7879" y="0"/>
                    <a:pt x="7481" y="157"/>
                    <a:pt x="7178" y="471"/>
                  </a:cubicBezTo>
                  <a:lnTo>
                    <a:pt x="5378" y="2250"/>
                  </a:lnTo>
                  <a:lnTo>
                    <a:pt x="3579" y="471"/>
                  </a:lnTo>
                  <a:cubicBezTo>
                    <a:pt x="3275" y="157"/>
                    <a:pt x="2873" y="0"/>
                    <a:pt x="2470"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rot="2700000">
              <a:off x="8507984" y="485686"/>
              <a:ext cx="148917" cy="14891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8369180" y="355935"/>
              <a:ext cx="416089" cy="415856"/>
            </a:xfrm>
            <a:custGeom>
              <a:avLst/>
              <a:gdLst/>
              <a:ahLst/>
              <a:cxnLst/>
              <a:rect l="l" t="t" r="r" b="b"/>
              <a:pathLst>
                <a:path w="10735" h="10729" extrusionOk="0">
                  <a:moveTo>
                    <a:pt x="2469" y="623"/>
                  </a:moveTo>
                  <a:cubicBezTo>
                    <a:pt x="2700" y="623"/>
                    <a:pt x="2951" y="727"/>
                    <a:pt x="3139" y="895"/>
                  </a:cubicBezTo>
                  <a:lnTo>
                    <a:pt x="4917" y="2694"/>
                  </a:lnTo>
                  <a:lnTo>
                    <a:pt x="2700" y="4912"/>
                  </a:lnTo>
                  <a:lnTo>
                    <a:pt x="900" y="3133"/>
                  </a:lnTo>
                  <a:cubicBezTo>
                    <a:pt x="733" y="2945"/>
                    <a:pt x="628" y="2715"/>
                    <a:pt x="628" y="2464"/>
                  </a:cubicBezTo>
                  <a:cubicBezTo>
                    <a:pt x="628" y="2213"/>
                    <a:pt x="733" y="1962"/>
                    <a:pt x="900" y="1794"/>
                  </a:cubicBezTo>
                  <a:lnTo>
                    <a:pt x="1800" y="895"/>
                  </a:lnTo>
                  <a:cubicBezTo>
                    <a:pt x="1988" y="727"/>
                    <a:pt x="2218" y="623"/>
                    <a:pt x="2469" y="623"/>
                  </a:cubicBezTo>
                  <a:close/>
                  <a:moveTo>
                    <a:pt x="8265" y="633"/>
                  </a:moveTo>
                  <a:cubicBezTo>
                    <a:pt x="8506" y="633"/>
                    <a:pt x="8747" y="727"/>
                    <a:pt x="8935" y="915"/>
                  </a:cubicBezTo>
                  <a:lnTo>
                    <a:pt x="9835" y="1794"/>
                  </a:lnTo>
                  <a:cubicBezTo>
                    <a:pt x="10002" y="1983"/>
                    <a:pt x="10107" y="2213"/>
                    <a:pt x="10107" y="2464"/>
                  </a:cubicBezTo>
                  <a:cubicBezTo>
                    <a:pt x="10107" y="2715"/>
                    <a:pt x="10002" y="2966"/>
                    <a:pt x="9835" y="3133"/>
                  </a:cubicBezTo>
                  <a:lnTo>
                    <a:pt x="8035" y="4933"/>
                  </a:lnTo>
                  <a:lnTo>
                    <a:pt x="5796" y="2694"/>
                  </a:lnTo>
                  <a:lnTo>
                    <a:pt x="7596" y="915"/>
                  </a:lnTo>
                  <a:cubicBezTo>
                    <a:pt x="7784" y="727"/>
                    <a:pt x="8025" y="633"/>
                    <a:pt x="8265" y="633"/>
                  </a:cubicBezTo>
                  <a:close/>
                  <a:moveTo>
                    <a:pt x="5357" y="3133"/>
                  </a:moveTo>
                  <a:lnTo>
                    <a:pt x="7596" y="5372"/>
                  </a:lnTo>
                  <a:lnTo>
                    <a:pt x="5378" y="7590"/>
                  </a:lnTo>
                  <a:lnTo>
                    <a:pt x="3139" y="5351"/>
                  </a:lnTo>
                  <a:lnTo>
                    <a:pt x="5357" y="3133"/>
                  </a:lnTo>
                  <a:close/>
                  <a:moveTo>
                    <a:pt x="2700" y="5791"/>
                  </a:moveTo>
                  <a:lnTo>
                    <a:pt x="4938" y="8030"/>
                  </a:lnTo>
                  <a:lnTo>
                    <a:pt x="3139" y="9829"/>
                  </a:lnTo>
                  <a:cubicBezTo>
                    <a:pt x="2951" y="10007"/>
                    <a:pt x="2705" y="10096"/>
                    <a:pt x="2462" y="10096"/>
                  </a:cubicBezTo>
                  <a:cubicBezTo>
                    <a:pt x="2218" y="10096"/>
                    <a:pt x="1978" y="10007"/>
                    <a:pt x="1800" y="9829"/>
                  </a:cubicBezTo>
                  <a:lnTo>
                    <a:pt x="900" y="8929"/>
                  </a:lnTo>
                  <a:cubicBezTo>
                    <a:pt x="733" y="8762"/>
                    <a:pt x="628" y="8532"/>
                    <a:pt x="628" y="8260"/>
                  </a:cubicBezTo>
                  <a:cubicBezTo>
                    <a:pt x="628" y="8009"/>
                    <a:pt x="733" y="7778"/>
                    <a:pt x="900" y="7611"/>
                  </a:cubicBezTo>
                  <a:lnTo>
                    <a:pt x="2700" y="5791"/>
                  </a:lnTo>
                  <a:close/>
                  <a:moveTo>
                    <a:pt x="8035" y="5812"/>
                  </a:moveTo>
                  <a:lnTo>
                    <a:pt x="9814" y="7611"/>
                  </a:lnTo>
                  <a:cubicBezTo>
                    <a:pt x="10002" y="7778"/>
                    <a:pt x="10107" y="8030"/>
                    <a:pt x="10107" y="8281"/>
                  </a:cubicBezTo>
                  <a:cubicBezTo>
                    <a:pt x="10107" y="8511"/>
                    <a:pt x="10002" y="8762"/>
                    <a:pt x="9835" y="8929"/>
                  </a:cubicBezTo>
                  <a:lnTo>
                    <a:pt x="8935" y="9829"/>
                  </a:lnTo>
                  <a:cubicBezTo>
                    <a:pt x="8747" y="10007"/>
                    <a:pt x="8506" y="10096"/>
                    <a:pt x="8265" y="10096"/>
                  </a:cubicBezTo>
                  <a:cubicBezTo>
                    <a:pt x="8025" y="10096"/>
                    <a:pt x="7784" y="10007"/>
                    <a:pt x="7596" y="9829"/>
                  </a:cubicBezTo>
                  <a:lnTo>
                    <a:pt x="5817" y="8050"/>
                  </a:lnTo>
                  <a:lnTo>
                    <a:pt x="8035" y="5812"/>
                  </a:lnTo>
                  <a:close/>
                  <a:moveTo>
                    <a:pt x="2469" y="0"/>
                  </a:moveTo>
                  <a:cubicBezTo>
                    <a:pt x="2067" y="0"/>
                    <a:pt x="1664" y="152"/>
                    <a:pt x="1360" y="455"/>
                  </a:cubicBezTo>
                  <a:lnTo>
                    <a:pt x="461" y="1355"/>
                  </a:lnTo>
                  <a:cubicBezTo>
                    <a:pt x="168" y="1648"/>
                    <a:pt x="0" y="2045"/>
                    <a:pt x="0" y="2464"/>
                  </a:cubicBezTo>
                  <a:cubicBezTo>
                    <a:pt x="0" y="2882"/>
                    <a:pt x="168" y="3280"/>
                    <a:pt x="461" y="3573"/>
                  </a:cubicBezTo>
                  <a:lnTo>
                    <a:pt x="2239" y="5351"/>
                  </a:lnTo>
                  <a:lnTo>
                    <a:pt x="461" y="7151"/>
                  </a:lnTo>
                  <a:cubicBezTo>
                    <a:pt x="168" y="7444"/>
                    <a:pt x="0" y="7841"/>
                    <a:pt x="0" y="8260"/>
                  </a:cubicBezTo>
                  <a:cubicBezTo>
                    <a:pt x="0" y="8678"/>
                    <a:pt x="168" y="9076"/>
                    <a:pt x="461" y="9390"/>
                  </a:cubicBezTo>
                  <a:lnTo>
                    <a:pt x="1360" y="10268"/>
                  </a:lnTo>
                  <a:cubicBezTo>
                    <a:pt x="1653" y="10582"/>
                    <a:pt x="2072" y="10729"/>
                    <a:pt x="2469" y="10729"/>
                  </a:cubicBezTo>
                  <a:cubicBezTo>
                    <a:pt x="2867" y="10729"/>
                    <a:pt x="3265" y="10582"/>
                    <a:pt x="3578" y="10268"/>
                  </a:cubicBezTo>
                  <a:lnTo>
                    <a:pt x="5378" y="8490"/>
                  </a:lnTo>
                  <a:lnTo>
                    <a:pt x="7156" y="10268"/>
                  </a:lnTo>
                  <a:cubicBezTo>
                    <a:pt x="7470" y="10582"/>
                    <a:pt x="7868" y="10729"/>
                    <a:pt x="8265" y="10729"/>
                  </a:cubicBezTo>
                  <a:cubicBezTo>
                    <a:pt x="8684" y="10729"/>
                    <a:pt x="9081" y="10582"/>
                    <a:pt x="9374" y="10268"/>
                  </a:cubicBezTo>
                  <a:lnTo>
                    <a:pt x="10274" y="9390"/>
                  </a:lnTo>
                  <a:cubicBezTo>
                    <a:pt x="10567" y="9076"/>
                    <a:pt x="10734" y="8699"/>
                    <a:pt x="10734" y="8260"/>
                  </a:cubicBezTo>
                  <a:cubicBezTo>
                    <a:pt x="10734" y="7841"/>
                    <a:pt x="10567" y="7465"/>
                    <a:pt x="10274" y="7151"/>
                  </a:cubicBezTo>
                  <a:lnTo>
                    <a:pt x="8495" y="5372"/>
                  </a:lnTo>
                  <a:lnTo>
                    <a:pt x="10274" y="3573"/>
                  </a:lnTo>
                  <a:cubicBezTo>
                    <a:pt x="10567" y="3280"/>
                    <a:pt x="10734" y="2882"/>
                    <a:pt x="10734" y="2464"/>
                  </a:cubicBezTo>
                  <a:cubicBezTo>
                    <a:pt x="10734" y="2045"/>
                    <a:pt x="10567" y="1648"/>
                    <a:pt x="10274" y="1355"/>
                  </a:cubicBezTo>
                  <a:lnTo>
                    <a:pt x="9374" y="455"/>
                  </a:lnTo>
                  <a:cubicBezTo>
                    <a:pt x="9071" y="152"/>
                    <a:pt x="8668" y="0"/>
                    <a:pt x="8265" y="0"/>
                  </a:cubicBezTo>
                  <a:cubicBezTo>
                    <a:pt x="7862" y="0"/>
                    <a:pt x="7460" y="152"/>
                    <a:pt x="7156" y="455"/>
                  </a:cubicBezTo>
                  <a:lnTo>
                    <a:pt x="5357" y="2255"/>
                  </a:lnTo>
                  <a:lnTo>
                    <a:pt x="3578" y="455"/>
                  </a:lnTo>
                  <a:cubicBezTo>
                    <a:pt x="3275" y="152"/>
                    <a:pt x="2872" y="0"/>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8455149" y="615240"/>
              <a:ext cx="34884" cy="35737"/>
            </a:xfrm>
            <a:custGeom>
              <a:avLst/>
              <a:gdLst/>
              <a:ahLst/>
              <a:cxnLst/>
              <a:rect l="l" t="t" r="r" b="b"/>
              <a:pathLst>
                <a:path w="900" h="922" extrusionOk="0">
                  <a:moveTo>
                    <a:pt x="440" y="0"/>
                  </a:moveTo>
                  <a:lnTo>
                    <a:pt x="0" y="440"/>
                  </a:lnTo>
                  <a:lnTo>
                    <a:pt x="461" y="921"/>
                  </a:lnTo>
                  <a:lnTo>
                    <a:pt x="900" y="482"/>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8490033" y="650938"/>
              <a:ext cx="34070" cy="33256"/>
            </a:xfrm>
            <a:custGeom>
              <a:avLst/>
              <a:gdLst/>
              <a:ahLst/>
              <a:cxnLst/>
              <a:rect l="l" t="t" r="r" b="b"/>
              <a:pathLst>
                <a:path w="879" h="858" extrusionOk="0">
                  <a:moveTo>
                    <a:pt x="460" y="0"/>
                  </a:moveTo>
                  <a:lnTo>
                    <a:pt x="0" y="439"/>
                  </a:lnTo>
                  <a:lnTo>
                    <a:pt x="419" y="858"/>
                  </a:lnTo>
                  <a:lnTo>
                    <a:pt x="879" y="419"/>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8420265" y="649310"/>
              <a:ext cx="35737" cy="35698"/>
            </a:xfrm>
            <a:custGeom>
              <a:avLst/>
              <a:gdLst/>
              <a:ahLst/>
              <a:cxnLst/>
              <a:rect l="l" t="t" r="r" b="b"/>
              <a:pathLst>
                <a:path w="922" h="921" extrusionOk="0">
                  <a:moveTo>
                    <a:pt x="440" y="0"/>
                  </a:moveTo>
                  <a:lnTo>
                    <a:pt x="1" y="461"/>
                  </a:lnTo>
                  <a:lnTo>
                    <a:pt x="482" y="921"/>
                  </a:lnTo>
                  <a:lnTo>
                    <a:pt x="921" y="481"/>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8455963" y="684969"/>
              <a:ext cx="33295" cy="33295"/>
            </a:xfrm>
            <a:custGeom>
              <a:avLst/>
              <a:gdLst/>
              <a:ahLst/>
              <a:cxnLst/>
              <a:rect l="l" t="t" r="r" b="b"/>
              <a:pathLst>
                <a:path w="859" h="859" extrusionOk="0">
                  <a:moveTo>
                    <a:pt x="440" y="1"/>
                  </a:moveTo>
                  <a:lnTo>
                    <a:pt x="0" y="440"/>
                  </a:lnTo>
                  <a:lnTo>
                    <a:pt x="419" y="859"/>
                  </a:lnTo>
                  <a:lnTo>
                    <a:pt x="858" y="419"/>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8662748" y="407602"/>
              <a:ext cx="35737" cy="34923"/>
            </a:xfrm>
            <a:custGeom>
              <a:avLst/>
              <a:gdLst/>
              <a:ahLst/>
              <a:cxnLst/>
              <a:rect l="l" t="t" r="r" b="b"/>
              <a:pathLst>
                <a:path w="922" h="901" extrusionOk="0">
                  <a:moveTo>
                    <a:pt x="440" y="1"/>
                  </a:moveTo>
                  <a:lnTo>
                    <a:pt x="1" y="440"/>
                  </a:lnTo>
                  <a:lnTo>
                    <a:pt x="482" y="901"/>
                  </a:lnTo>
                  <a:lnTo>
                    <a:pt x="921" y="461"/>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8698446" y="442486"/>
              <a:ext cx="33295" cy="34109"/>
            </a:xfrm>
            <a:custGeom>
              <a:avLst/>
              <a:gdLst/>
              <a:ahLst/>
              <a:cxnLst/>
              <a:rect l="l" t="t" r="r" b="b"/>
              <a:pathLst>
                <a:path w="859" h="880" extrusionOk="0">
                  <a:moveTo>
                    <a:pt x="440" y="1"/>
                  </a:moveTo>
                  <a:lnTo>
                    <a:pt x="0" y="461"/>
                  </a:lnTo>
                  <a:lnTo>
                    <a:pt x="419" y="879"/>
                  </a:lnTo>
                  <a:lnTo>
                    <a:pt x="858" y="419"/>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8628678" y="441672"/>
              <a:ext cx="34923" cy="35737"/>
            </a:xfrm>
            <a:custGeom>
              <a:avLst/>
              <a:gdLst/>
              <a:ahLst/>
              <a:cxnLst/>
              <a:rect l="l" t="t" r="r" b="b"/>
              <a:pathLst>
                <a:path w="901" h="922" extrusionOk="0">
                  <a:moveTo>
                    <a:pt x="440" y="1"/>
                  </a:moveTo>
                  <a:lnTo>
                    <a:pt x="1" y="440"/>
                  </a:lnTo>
                  <a:lnTo>
                    <a:pt x="461" y="921"/>
                  </a:lnTo>
                  <a:lnTo>
                    <a:pt x="901" y="482"/>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8663562" y="477370"/>
              <a:ext cx="34109" cy="33295"/>
            </a:xfrm>
            <a:custGeom>
              <a:avLst/>
              <a:gdLst/>
              <a:ahLst/>
              <a:cxnLst/>
              <a:rect l="l" t="t" r="r" b="b"/>
              <a:pathLst>
                <a:path w="880" h="859" extrusionOk="0">
                  <a:moveTo>
                    <a:pt x="461" y="0"/>
                  </a:moveTo>
                  <a:lnTo>
                    <a:pt x="1" y="440"/>
                  </a:lnTo>
                  <a:lnTo>
                    <a:pt x="419" y="858"/>
                  </a:lnTo>
                  <a:lnTo>
                    <a:pt x="879" y="419"/>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8663562" y="615240"/>
              <a:ext cx="35737" cy="35737"/>
            </a:xfrm>
            <a:custGeom>
              <a:avLst/>
              <a:gdLst/>
              <a:ahLst/>
              <a:cxnLst/>
              <a:rect l="l" t="t" r="r" b="b"/>
              <a:pathLst>
                <a:path w="922" h="922" extrusionOk="0">
                  <a:moveTo>
                    <a:pt x="482" y="0"/>
                  </a:moveTo>
                  <a:lnTo>
                    <a:pt x="1" y="482"/>
                  </a:lnTo>
                  <a:lnTo>
                    <a:pt x="461" y="921"/>
                  </a:lnTo>
                  <a:lnTo>
                    <a:pt x="921" y="461"/>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8630306" y="650938"/>
              <a:ext cx="33295" cy="33256"/>
            </a:xfrm>
            <a:custGeom>
              <a:avLst/>
              <a:gdLst/>
              <a:ahLst/>
              <a:cxnLst/>
              <a:rect l="l" t="t" r="r" b="b"/>
              <a:pathLst>
                <a:path w="859" h="858" extrusionOk="0">
                  <a:moveTo>
                    <a:pt x="419" y="0"/>
                  </a:moveTo>
                  <a:lnTo>
                    <a:pt x="1" y="419"/>
                  </a:lnTo>
                  <a:lnTo>
                    <a:pt x="440" y="858"/>
                  </a:lnTo>
                  <a:lnTo>
                    <a:pt x="859" y="439"/>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8698446" y="650124"/>
              <a:ext cx="34923" cy="34884"/>
            </a:xfrm>
            <a:custGeom>
              <a:avLst/>
              <a:gdLst/>
              <a:ahLst/>
              <a:cxnLst/>
              <a:rect l="l" t="t" r="r" b="b"/>
              <a:pathLst>
                <a:path w="901" h="900" extrusionOk="0">
                  <a:moveTo>
                    <a:pt x="461" y="0"/>
                  </a:moveTo>
                  <a:lnTo>
                    <a:pt x="0" y="460"/>
                  </a:lnTo>
                  <a:lnTo>
                    <a:pt x="440" y="900"/>
                  </a:lnTo>
                  <a:lnTo>
                    <a:pt x="900" y="440"/>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8664376" y="684969"/>
              <a:ext cx="34109" cy="34109"/>
            </a:xfrm>
            <a:custGeom>
              <a:avLst/>
              <a:gdLst/>
              <a:ahLst/>
              <a:cxnLst/>
              <a:rect l="l" t="t" r="r" b="b"/>
              <a:pathLst>
                <a:path w="880" h="880" extrusionOk="0">
                  <a:moveTo>
                    <a:pt x="440" y="1"/>
                  </a:moveTo>
                  <a:lnTo>
                    <a:pt x="1" y="440"/>
                  </a:lnTo>
                  <a:lnTo>
                    <a:pt x="461" y="880"/>
                  </a:lnTo>
                  <a:lnTo>
                    <a:pt x="879" y="461"/>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8455963" y="407602"/>
              <a:ext cx="34884" cy="34923"/>
            </a:xfrm>
            <a:custGeom>
              <a:avLst/>
              <a:gdLst/>
              <a:ahLst/>
              <a:cxnLst/>
              <a:rect l="l" t="t" r="r" b="b"/>
              <a:pathLst>
                <a:path w="900" h="901" extrusionOk="0">
                  <a:moveTo>
                    <a:pt x="461" y="1"/>
                  </a:moveTo>
                  <a:lnTo>
                    <a:pt x="0" y="461"/>
                  </a:lnTo>
                  <a:lnTo>
                    <a:pt x="440" y="901"/>
                  </a:lnTo>
                  <a:lnTo>
                    <a:pt x="900" y="440"/>
                  </a:lnTo>
                  <a:lnTo>
                    <a:pt x="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8421893" y="442486"/>
              <a:ext cx="34109" cy="34109"/>
            </a:xfrm>
            <a:custGeom>
              <a:avLst/>
              <a:gdLst/>
              <a:ahLst/>
              <a:cxnLst/>
              <a:rect l="l" t="t" r="r" b="b"/>
              <a:pathLst>
                <a:path w="880" h="880" extrusionOk="0">
                  <a:moveTo>
                    <a:pt x="440" y="1"/>
                  </a:moveTo>
                  <a:lnTo>
                    <a:pt x="0" y="440"/>
                  </a:lnTo>
                  <a:lnTo>
                    <a:pt x="461" y="879"/>
                  </a:lnTo>
                  <a:lnTo>
                    <a:pt x="879" y="461"/>
                  </a:lnTo>
                  <a:lnTo>
                    <a:pt x="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8490033" y="442486"/>
              <a:ext cx="35698" cy="34923"/>
            </a:xfrm>
            <a:custGeom>
              <a:avLst/>
              <a:gdLst/>
              <a:ahLst/>
              <a:cxnLst/>
              <a:rect l="l" t="t" r="r" b="b"/>
              <a:pathLst>
                <a:path w="921" h="901" extrusionOk="0">
                  <a:moveTo>
                    <a:pt x="481" y="1"/>
                  </a:moveTo>
                  <a:lnTo>
                    <a:pt x="0" y="461"/>
                  </a:lnTo>
                  <a:lnTo>
                    <a:pt x="460" y="900"/>
                  </a:lnTo>
                  <a:lnTo>
                    <a:pt x="921" y="440"/>
                  </a:lnTo>
                  <a:lnTo>
                    <a:pt x="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8456777" y="477370"/>
              <a:ext cx="33256" cy="33295"/>
            </a:xfrm>
            <a:custGeom>
              <a:avLst/>
              <a:gdLst/>
              <a:ahLst/>
              <a:cxnLst/>
              <a:rect l="l" t="t" r="r" b="b"/>
              <a:pathLst>
                <a:path w="858" h="859" extrusionOk="0">
                  <a:moveTo>
                    <a:pt x="419" y="0"/>
                  </a:moveTo>
                  <a:lnTo>
                    <a:pt x="0" y="419"/>
                  </a:lnTo>
                  <a:lnTo>
                    <a:pt x="440" y="858"/>
                  </a:lnTo>
                  <a:lnTo>
                    <a:pt x="858" y="440"/>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p:cNvSpPr txBox="1"/>
          <p:nvPr/>
        </p:nvSpPr>
        <p:spPr>
          <a:xfrm>
            <a:off x="143584" y="1798572"/>
            <a:ext cx="5773567" cy="2554545"/>
          </a:xfrm>
          <a:prstGeom prst="rect">
            <a:avLst/>
          </a:prstGeom>
          <a:noFill/>
        </p:spPr>
        <p:txBody>
          <a:bodyPr wrap="square" rtlCol="0">
            <a:spAutoFit/>
          </a:bodyPr>
          <a:lstStyle/>
          <a:p>
            <a:r>
              <a:rPr lang="fr-FR" sz="3200" b="1" dirty="0">
                <a:solidFill>
                  <a:srgbClr val="050505"/>
                </a:solidFill>
                <a:latin typeface="Segoe UI Historic" panose="020B0502040204020203" pitchFamily="34" charset="0"/>
                <a:cs typeface="Rajdhani"/>
                <a:sym typeface="Rajdhani"/>
              </a:rPr>
              <a:t>Un marqueur tumoral est une substance fabriquée par les cellules cancéreuses ou les cellules normales en réaction au cancer.</a:t>
            </a:r>
            <a:endParaRPr lang="fr-FR" dirty="0"/>
          </a:p>
        </p:txBody>
      </p:sp>
      <p:pic>
        <p:nvPicPr>
          <p:cNvPr id="3" name="Image 2"/>
          <p:cNvPicPr>
            <a:picLocks noChangeAspect="1"/>
          </p:cNvPicPr>
          <p:nvPr/>
        </p:nvPicPr>
        <p:blipFill>
          <a:blip r:embed="rId3"/>
          <a:stretch>
            <a:fillRect/>
          </a:stretch>
        </p:blipFill>
        <p:spPr>
          <a:xfrm>
            <a:off x="5917151" y="2058926"/>
            <a:ext cx="3230400" cy="24106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9" name="Sous-titre 8"/>
          <p:cNvSpPr>
            <a:spLocks noGrp="1"/>
          </p:cNvSpPr>
          <p:nvPr>
            <p:ph type="subTitle" idx="5"/>
          </p:nvPr>
        </p:nvSpPr>
        <p:spPr>
          <a:xfrm>
            <a:off x="502315" y="907013"/>
            <a:ext cx="7623113" cy="2275382"/>
          </a:xfrm>
        </p:spPr>
        <p:txBody>
          <a:bodyPr/>
          <a:lstStyle/>
          <a:p>
            <a:pPr algn="l"/>
            <a:r>
              <a:rPr lang="fr-FR" sz="3200" b="1" dirty="0">
                <a:solidFill>
                  <a:srgbClr val="050505"/>
                </a:solidFill>
                <a:latin typeface="Segoe UI Historic" panose="020B0502040204020203" pitchFamily="34" charset="0"/>
                <a:cs typeface="Rajdhani"/>
                <a:sym typeface="Rajdhani"/>
              </a:rPr>
              <a:t>Les marqueurs tumoraux se trouvent en faible concentration dans le sang de la plupart des gens, mais la quantité de chacune de ces substances peut augmenter, parfois de beaucoup, quand le cancer est présent dans le corps. </a:t>
            </a:r>
            <a:endParaRPr lang="fr-FR" sz="32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595465" y="-677238"/>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p:cNvSpPr txBox="1"/>
          <p:nvPr/>
        </p:nvSpPr>
        <p:spPr>
          <a:xfrm>
            <a:off x="-96137" y="1390475"/>
            <a:ext cx="5810865" cy="2677656"/>
          </a:xfrm>
          <a:prstGeom prst="rect">
            <a:avLst/>
          </a:prstGeom>
          <a:noFill/>
        </p:spPr>
        <p:txBody>
          <a:bodyPr wrap="square" rtlCol="0">
            <a:spAutoFit/>
          </a:bodyPr>
          <a:lstStyle/>
          <a:p>
            <a:pPr marL="457200" lvl="0" indent="-342900">
              <a:buSzPts val="1600"/>
            </a:pPr>
            <a:r>
              <a:rPr lang="fr-FR" sz="2800" b="1" dirty="0">
                <a:solidFill>
                  <a:srgbClr val="050505"/>
                </a:solidFill>
                <a:latin typeface="Segoe UI Historic" panose="020B0502040204020203" pitchFamily="34" charset="0"/>
                <a:cs typeface="Rajdhani"/>
                <a:sym typeface="Rajdhani"/>
              </a:rPr>
              <a:t>Certains marqueurs tumoraux sont spécifiques à un seul type de cancer, alors que d’autres peuvent être présents dans de nombreux types différents de cancer.</a:t>
            </a:r>
            <a:endParaRPr lang="fr-FR" sz="2800" b="1" dirty="0">
              <a:latin typeface="Karla"/>
              <a:sym typeface="Karla"/>
            </a:endParaRPr>
          </a:p>
        </p:txBody>
      </p:sp>
      <p:pic>
        <p:nvPicPr>
          <p:cNvPr id="5" name="Image 4"/>
          <p:cNvPicPr>
            <a:picLocks noChangeAspect="1"/>
          </p:cNvPicPr>
          <p:nvPr/>
        </p:nvPicPr>
        <p:blipFill>
          <a:blip r:embed="rId3"/>
          <a:stretch>
            <a:fillRect/>
          </a:stretch>
        </p:blipFill>
        <p:spPr>
          <a:xfrm>
            <a:off x="5464277" y="1124340"/>
            <a:ext cx="3679723" cy="348453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8"/>
          <p:cNvSpPr/>
          <p:nvPr/>
        </p:nvSpPr>
        <p:spPr>
          <a:xfrm rot="3600588">
            <a:off x="2923395" y="2155301"/>
            <a:ext cx="669198" cy="578889"/>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txBox="1">
            <a:spLocks noGrp="1"/>
          </p:cNvSpPr>
          <p:nvPr>
            <p:ph type="body" idx="1"/>
          </p:nvPr>
        </p:nvSpPr>
        <p:spPr>
          <a:xfrm>
            <a:off x="3160721" y="2280212"/>
            <a:ext cx="5693912" cy="2465407"/>
          </a:xfrm>
          <a:prstGeom prst="rect">
            <a:avLst/>
          </a:prstGeom>
        </p:spPr>
        <p:txBody>
          <a:bodyPr spcFirstLastPara="1" wrap="square" lIns="274300" tIns="91425" rIns="274300" bIns="91425" anchor="t" anchorCtr="0">
            <a:noAutofit/>
          </a:bodyPr>
          <a:lstStyle/>
          <a:p>
            <a:pPr marL="0" lvl="0" indent="0">
              <a:buNone/>
            </a:pPr>
            <a:r>
              <a:rPr lang="fr-FR" sz="2400" b="1" dirty="0">
                <a:solidFill>
                  <a:srgbClr val="050505"/>
                </a:solidFill>
                <a:latin typeface="Segoe UI Historic" panose="020B0502040204020203" pitchFamily="34" charset="0"/>
              </a:rPr>
              <a:t>Les examens de diagnostic du cancer ont pour objectif de confirmer la présence de la maladie chez un patient présentant des symptômes évocateurs ou un résultat positif à un test de dépistage</a:t>
            </a:r>
            <a:endParaRPr sz="2400" b="1" dirty="0"/>
          </a:p>
        </p:txBody>
      </p:sp>
      <p:sp>
        <p:nvSpPr>
          <p:cNvPr id="619" name="Google Shape;619;p38"/>
          <p:cNvSpPr txBox="1">
            <a:spLocks noGrp="1"/>
          </p:cNvSpPr>
          <p:nvPr>
            <p:ph type="title"/>
          </p:nvPr>
        </p:nvSpPr>
        <p:spPr>
          <a:xfrm>
            <a:off x="794255" y="875046"/>
            <a:ext cx="7717500" cy="822900"/>
          </a:xfrm>
          <a:prstGeom prst="rect">
            <a:avLst/>
          </a:prstGeom>
        </p:spPr>
        <p:txBody>
          <a:bodyPr spcFirstLastPara="1" wrap="square" lIns="91425" tIns="91425" rIns="91425" bIns="91425" anchor="ctr" anchorCtr="0">
            <a:noAutofit/>
          </a:bodyPr>
          <a:lstStyle/>
          <a:p>
            <a:r>
              <a:rPr lang="fr-FR" sz="4800" dirty="0"/>
              <a:t>Objectif d’examen biologique du tumeur</a:t>
            </a:r>
            <a:br>
              <a:rPr lang="fr-FR" sz="4800" dirty="0"/>
            </a:br>
            <a:endParaRPr dirty="0"/>
          </a:p>
        </p:txBody>
      </p:sp>
      <p:grpSp>
        <p:nvGrpSpPr>
          <p:cNvPr id="620" name="Google Shape;620;p38"/>
          <p:cNvGrpSpPr/>
          <p:nvPr/>
        </p:nvGrpSpPr>
        <p:grpSpPr>
          <a:xfrm>
            <a:off x="1648579" y="2879225"/>
            <a:ext cx="1130255" cy="1136752"/>
            <a:chOff x="1519695" y="2959150"/>
            <a:chExt cx="1130255" cy="1136752"/>
          </a:xfrm>
        </p:grpSpPr>
        <p:sp>
          <p:nvSpPr>
            <p:cNvPr id="621" name="Google Shape;621;p38"/>
            <p:cNvSpPr/>
            <p:nvPr/>
          </p:nvSpPr>
          <p:spPr>
            <a:xfrm>
              <a:off x="1519695" y="3991608"/>
              <a:ext cx="1032983" cy="104294"/>
            </a:xfrm>
            <a:custGeom>
              <a:avLst/>
              <a:gdLst/>
              <a:ahLst/>
              <a:cxnLst/>
              <a:rect l="l" t="t" r="r" b="b"/>
              <a:pathLst>
                <a:path w="118973" h="12012" extrusionOk="0">
                  <a:moveTo>
                    <a:pt x="101062" y="1"/>
                  </a:moveTo>
                  <a:lnTo>
                    <a:pt x="90307" y="1"/>
                  </a:lnTo>
                  <a:lnTo>
                    <a:pt x="77125" y="1"/>
                  </a:lnTo>
                  <a:lnTo>
                    <a:pt x="50887" y="1"/>
                  </a:lnTo>
                  <a:lnTo>
                    <a:pt x="39756" y="1"/>
                  </a:lnTo>
                  <a:lnTo>
                    <a:pt x="28624" y="1"/>
                  </a:lnTo>
                  <a:lnTo>
                    <a:pt x="4123" y="1"/>
                  </a:lnTo>
                  <a:lnTo>
                    <a:pt x="1" y="1"/>
                  </a:lnTo>
                  <a:lnTo>
                    <a:pt x="1" y="12011"/>
                  </a:lnTo>
                  <a:lnTo>
                    <a:pt x="118973" y="12011"/>
                  </a:lnTo>
                  <a:lnTo>
                    <a:pt x="118973" y="1"/>
                  </a:lnTo>
                  <a:lnTo>
                    <a:pt x="114851" y="1"/>
                  </a:lnTo>
                  <a:lnTo>
                    <a:pt x="101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1745700" y="3066116"/>
              <a:ext cx="253442" cy="253433"/>
            </a:xfrm>
            <a:custGeom>
              <a:avLst/>
              <a:gdLst/>
              <a:ahLst/>
              <a:cxnLst/>
              <a:rect l="l" t="t" r="r" b="b"/>
              <a:pathLst>
                <a:path w="29190" h="29189" extrusionOk="0">
                  <a:moveTo>
                    <a:pt x="29189" y="12576"/>
                  </a:moveTo>
                  <a:cubicBezTo>
                    <a:pt x="29189" y="5650"/>
                    <a:pt x="23540" y="0"/>
                    <a:pt x="16614" y="0"/>
                  </a:cubicBezTo>
                  <a:lnTo>
                    <a:pt x="12576" y="0"/>
                  </a:lnTo>
                  <a:cubicBezTo>
                    <a:pt x="5650" y="0"/>
                    <a:pt x="1" y="5650"/>
                    <a:pt x="1" y="12576"/>
                  </a:cubicBezTo>
                  <a:lnTo>
                    <a:pt x="1" y="17995"/>
                  </a:lnTo>
                  <a:lnTo>
                    <a:pt x="1" y="29189"/>
                  </a:lnTo>
                  <a:lnTo>
                    <a:pt x="12660" y="29189"/>
                  </a:lnTo>
                  <a:lnTo>
                    <a:pt x="29189" y="29189"/>
                  </a:lnTo>
                  <a:lnTo>
                    <a:pt x="29189" y="17995"/>
                  </a:lnTo>
                  <a:lnTo>
                    <a:pt x="29189" y="12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8"/>
            <p:cNvGrpSpPr/>
            <p:nvPr/>
          </p:nvGrpSpPr>
          <p:grpSpPr>
            <a:xfrm>
              <a:off x="1555486" y="3315781"/>
              <a:ext cx="633857" cy="579713"/>
              <a:chOff x="1555486" y="3315781"/>
              <a:chExt cx="633857" cy="579713"/>
            </a:xfrm>
          </p:grpSpPr>
          <p:sp>
            <p:nvSpPr>
              <p:cNvPr id="624" name="Google Shape;624;p38"/>
              <p:cNvSpPr/>
              <p:nvPr/>
            </p:nvSpPr>
            <p:spPr>
              <a:xfrm>
                <a:off x="1734950" y="3727100"/>
                <a:ext cx="110700" cy="16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1555486" y="3315781"/>
                <a:ext cx="633857" cy="579713"/>
              </a:xfrm>
              <a:custGeom>
                <a:avLst/>
                <a:gdLst/>
                <a:ahLst/>
                <a:cxnLst/>
                <a:rect l="l" t="t" r="r" b="b"/>
                <a:pathLst>
                  <a:path w="73004" h="66768" extrusionOk="0">
                    <a:moveTo>
                      <a:pt x="51096" y="63"/>
                    </a:moveTo>
                    <a:lnTo>
                      <a:pt x="34567" y="63"/>
                    </a:lnTo>
                    <a:lnTo>
                      <a:pt x="21908" y="63"/>
                    </a:lnTo>
                    <a:lnTo>
                      <a:pt x="608" y="63"/>
                    </a:lnTo>
                    <a:cubicBezTo>
                      <a:pt x="398" y="63"/>
                      <a:pt x="210" y="42"/>
                      <a:pt x="1" y="21"/>
                    </a:cubicBezTo>
                    <a:lnTo>
                      <a:pt x="1" y="66767"/>
                    </a:lnTo>
                    <a:lnTo>
                      <a:pt x="24502" y="66767"/>
                    </a:lnTo>
                    <a:lnTo>
                      <a:pt x="24502" y="54297"/>
                    </a:lnTo>
                    <a:lnTo>
                      <a:pt x="35634" y="54297"/>
                    </a:lnTo>
                    <a:lnTo>
                      <a:pt x="46765" y="54297"/>
                    </a:lnTo>
                    <a:lnTo>
                      <a:pt x="46765" y="66767"/>
                    </a:lnTo>
                    <a:lnTo>
                      <a:pt x="73003" y="66767"/>
                    </a:lnTo>
                    <a:lnTo>
                      <a:pt x="73003" y="20924"/>
                    </a:lnTo>
                    <a:lnTo>
                      <a:pt x="73003" y="0"/>
                    </a:lnTo>
                    <a:cubicBezTo>
                      <a:pt x="72794" y="42"/>
                      <a:pt x="72606" y="63"/>
                      <a:pt x="72396" y="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38"/>
            <p:cNvSpPr/>
            <p:nvPr/>
          </p:nvSpPr>
          <p:spPr>
            <a:xfrm>
              <a:off x="1877496" y="3042281"/>
              <a:ext cx="142254" cy="142254"/>
            </a:xfrm>
            <a:custGeom>
              <a:avLst/>
              <a:gdLst/>
              <a:ahLst/>
              <a:cxnLst/>
              <a:rect l="l" t="t" r="r" b="b"/>
              <a:pathLst>
                <a:path w="16384" h="16384" extrusionOk="0">
                  <a:moveTo>
                    <a:pt x="8202" y="0"/>
                  </a:moveTo>
                  <a:cubicBezTo>
                    <a:pt x="6863" y="0"/>
                    <a:pt x="5775" y="1088"/>
                    <a:pt x="5775" y="2427"/>
                  </a:cubicBezTo>
                  <a:lnTo>
                    <a:pt x="5775" y="5775"/>
                  </a:lnTo>
                  <a:lnTo>
                    <a:pt x="2428" y="5775"/>
                  </a:lnTo>
                  <a:cubicBezTo>
                    <a:pt x="1088" y="5775"/>
                    <a:pt x="0" y="6842"/>
                    <a:pt x="0" y="8181"/>
                  </a:cubicBezTo>
                  <a:cubicBezTo>
                    <a:pt x="0" y="9520"/>
                    <a:pt x="1088" y="10608"/>
                    <a:pt x="2428" y="10608"/>
                  </a:cubicBezTo>
                  <a:lnTo>
                    <a:pt x="5775" y="10608"/>
                  </a:lnTo>
                  <a:lnTo>
                    <a:pt x="5775" y="13956"/>
                  </a:lnTo>
                  <a:cubicBezTo>
                    <a:pt x="5775" y="15295"/>
                    <a:pt x="6863" y="16383"/>
                    <a:pt x="8202" y="16383"/>
                  </a:cubicBezTo>
                  <a:cubicBezTo>
                    <a:pt x="9521" y="16383"/>
                    <a:pt x="10609" y="15295"/>
                    <a:pt x="10609" y="13956"/>
                  </a:cubicBezTo>
                  <a:lnTo>
                    <a:pt x="10609" y="10608"/>
                  </a:lnTo>
                  <a:lnTo>
                    <a:pt x="13956" y="10608"/>
                  </a:lnTo>
                  <a:cubicBezTo>
                    <a:pt x="15296" y="10608"/>
                    <a:pt x="16384" y="9520"/>
                    <a:pt x="16384" y="8181"/>
                  </a:cubicBezTo>
                  <a:cubicBezTo>
                    <a:pt x="16384" y="6842"/>
                    <a:pt x="15296" y="5775"/>
                    <a:pt x="13956" y="5775"/>
                  </a:cubicBezTo>
                  <a:lnTo>
                    <a:pt x="10609" y="5775"/>
                  </a:lnTo>
                  <a:lnTo>
                    <a:pt x="10609" y="2427"/>
                  </a:lnTo>
                  <a:cubicBezTo>
                    <a:pt x="10609" y="1088"/>
                    <a:pt x="9521" y="0"/>
                    <a:pt x="82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38"/>
            <p:cNvGrpSpPr/>
            <p:nvPr/>
          </p:nvGrpSpPr>
          <p:grpSpPr>
            <a:xfrm>
              <a:off x="1725799" y="3313697"/>
              <a:ext cx="445652" cy="311224"/>
              <a:chOff x="1649599" y="3389897"/>
              <a:chExt cx="445652" cy="311224"/>
            </a:xfrm>
          </p:grpSpPr>
          <p:sp>
            <p:nvSpPr>
              <p:cNvPr id="628" name="Google Shape;628;p38"/>
              <p:cNvSpPr/>
              <p:nvPr/>
            </p:nvSpPr>
            <p:spPr>
              <a:xfrm>
                <a:off x="1649599" y="3389897"/>
                <a:ext cx="41971" cy="69226"/>
              </a:xfrm>
              <a:custGeom>
                <a:avLst/>
                <a:gdLst/>
                <a:ahLst/>
                <a:cxnLst/>
                <a:rect l="l" t="t" r="r" b="b"/>
                <a:pathLst>
                  <a:path w="4834" h="7973" extrusionOk="0">
                    <a:moveTo>
                      <a:pt x="2427" y="1"/>
                    </a:moveTo>
                    <a:cubicBezTo>
                      <a:pt x="1088" y="1"/>
                      <a:pt x="0" y="1068"/>
                      <a:pt x="0" y="2407"/>
                    </a:cubicBezTo>
                    <a:lnTo>
                      <a:pt x="0" y="5546"/>
                    </a:lnTo>
                    <a:cubicBezTo>
                      <a:pt x="0" y="6885"/>
                      <a:pt x="1088" y="7973"/>
                      <a:pt x="2427" y="7973"/>
                    </a:cubicBezTo>
                    <a:cubicBezTo>
                      <a:pt x="3766" y="7973"/>
                      <a:pt x="4834" y="6885"/>
                      <a:pt x="4834" y="5546"/>
                    </a:cubicBezTo>
                    <a:lnTo>
                      <a:pt x="4834" y="2407"/>
                    </a:lnTo>
                    <a:cubicBezTo>
                      <a:pt x="4834" y="1068"/>
                      <a:pt x="3766" y="1"/>
                      <a:pt x="2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1784217" y="3389897"/>
                <a:ext cx="41971" cy="69226"/>
              </a:xfrm>
              <a:custGeom>
                <a:avLst/>
                <a:gdLst/>
                <a:ahLst/>
                <a:cxnLst/>
                <a:rect l="l" t="t" r="r" b="b"/>
                <a:pathLst>
                  <a:path w="4834" h="7973" extrusionOk="0">
                    <a:moveTo>
                      <a:pt x="2407" y="1"/>
                    </a:moveTo>
                    <a:cubicBezTo>
                      <a:pt x="1068" y="1"/>
                      <a:pt x="1" y="1068"/>
                      <a:pt x="1" y="2407"/>
                    </a:cubicBezTo>
                    <a:lnTo>
                      <a:pt x="1" y="5546"/>
                    </a:lnTo>
                    <a:cubicBezTo>
                      <a:pt x="1" y="6885"/>
                      <a:pt x="1068" y="7973"/>
                      <a:pt x="2407" y="7973"/>
                    </a:cubicBezTo>
                    <a:cubicBezTo>
                      <a:pt x="3746" y="7973"/>
                      <a:pt x="4834" y="6885"/>
                      <a:pt x="4834" y="5546"/>
                    </a:cubicBezTo>
                    <a:lnTo>
                      <a:pt x="4834" y="2407"/>
                    </a:lnTo>
                    <a:cubicBezTo>
                      <a:pt x="4834" y="1068"/>
                      <a:pt x="3746" y="1"/>
                      <a:pt x="2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1918662" y="3389897"/>
                <a:ext cx="42154" cy="69226"/>
              </a:xfrm>
              <a:custGeom>
                <a:avLst/>
                <a:gdLst/>
                <a:ahLst/>
                <a:cxnLst/>
                <a:rect l="l" t="t" r="r" b="b"/>
                <a:pathLst>
                  <a:path w="4855" h="7973" extrusionOk="0">
                    <a:moveTo>
                      <a:pt x="2427" y="1"/>
                    </a:moveTo>
                    <a:cubicBezTo>
                      <a:pt x="1088" y="1"/>
                      <a:pt x="0" y="1068"/>
                      <a:pt x="0" y="2407"/>
                    </a:cubicBezTo>
                    <a:lnTo>
                      <a:pt x="0" y="5546"/>
                    </a:lnTo>
                    <a:cubicBezTo>
                      <a:pt x="0" y="6885"/>
                      <a:pt x="1088" y="7973"/>
                      <a:pt x="2427" y="7973"/>
                    </a:cubicBezTo>
                    <a:cubicBezTo>
                      <a:pt x="3766" y="7973"/>
                      <a:pt x="4854" y="6885"/>
                      <a:pt x="4854" y="5546"/>
                    </a:cubicBezTo>
                    <a:lnTo>
                      <a:pt x="4854" y="2407"/>
                    </a:lnTo>
                    <a:cubicBezTo>
                      <a:pt x="4854" y="1068"/>
                      <a:pt x="3766" y="1"/>
                      <a:pt x="2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2053280" y="3389897"/>
                <a:ext cx="41971" cy="69226"/>
              </a:xfrm>
              <a:custGeom>
                <a:avLst/>
                <a:gdLst/>
                <a:ahLst/>
                <a:cxnLst/>
                <a:rect l="l" t="t" r="r" b="b"/>
                <a:pathLst>
                  <a:path w="4834" h="7973" extrusionOk="0">
                    <a:moveTo>
                      <a:pt x="2428" y="1"/>
                    </a:moveTo>
                    <a:cubicBezTo>
                      <a:pt x="1089" y="1"/>
                      <a:pt x="0" y="1068"/>
                      <a:pt x="0" y="2407"/>
                    </a:cubicBezTo>
                    <a:lnTo>
                      <a:pt x="0" y="5546"/>
                    </a:lnTo>
                    <a:cubicBezTo>
                      <a:pt x="0" y="6885"/>
                      <a:pt x="1089" y="7973"/>
                      <a:pt x="2428" y="7973"/>
                    </a:cubicBezTo>
                    <a:cubicBezTo>
                      <a:pt x="3767" y="7973"/>
                      <a:pt x="4834" y="6885"/>
                      <a:pt x="4834" y="5546"/>
                    </a:cubicBezTo>
                    <a:lnTo>
                      <a:pt x="4834" y="2407"/>
                    </a:lnTo>
                    <a:cubicBezTo>
                      <a:pt x="4834" y="1068"/>
                      <a:pt x="3767" y="1"/>
                      <a:pt x="2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1649599" y="3510901"/>
                <a:ext cx="41971" cy="69217"/>
              </a:xfrm>
              <a:custGeom>
                <a:avLst/>
                <a:gdLst/>
                <a:ahLst/>
                <a:cxnLst/>
                <a:rect l="l" t="t" r="r" b="b"/>
                <a:pathLst>
                  <a:path w="4834" h="7972" extrusionOk="0">
                    <a:moveTo>
                      <a:pt x="2427" y="0"/>
                    </a:moveTo>
                    <a:cubicBezTo>
                      <a:pt x="1088" y="0"/>
                      <a:pt x="0" y="1088"/>
                      <a:pt x="0" y="2406"/>
                    </a:cubicBezTo>
                    <a:lnTo>
                      <a:pt x="0" y="5545"/>
                    </a:lnTo>
                    <a:cubicBezTo>
                      <a:pt x="0" y="6884"/>
                      <a:pt x="1088" y="7972"/>
                      <a:pt x="2427" y="7972"/>
                    </a:cubicBezTo>
                    <a:cubicBezTo>
                      <a:pt x="3766" y="7972"/>
                      <a:pt x="4834" y="6884"/>
                      <a:pt x="4834" y="5545"/>
                    </a:cubicBezTo>
                    <a:lnTo>
                      <a:pt x="4834" y="2406"/>
                    </a:lnTo>
                    <a:cubicBezTo>
                      <a:pt x="4834" y="1088"/>
                      <a:pt x="3766" y="0"/>
                      <a:pt x="2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1784217" y="3510901"/>
                <a:ext cx="41971" cy="69217"/>
              </a:xfrm>
              <a:custGeom>
                <a:avLst/>
                <a:gdLst/>
                <a:ahLst/>
                <a:cxnLst/>
                <a:rect l="l" t="t" r="r" b="b"/>
                <a:pathLst>
                  <a:path w="4834" h="7972" extrusionOk="0">
                    <a:moveTo>
                      <a:pt x="2407" y="0"/>
                    </a:moveTo>
                    <a:cubicBezTo>
                      <a:pt x="1068" y="0"/>
                      <a:pt x="1" y="1088"/>
                      <a:pt x="1" y="2406"/>
                    </a:cubicBezTo>
                    <a:lnTo>
                      <a:pt x="1" y="5545"/>
                    </a:lnTo>
                    <a:cubicBezTo>
                      <a:pt x="1" y="6884"/>
                      <a:pt x="1068" y="7972"/>
                      <a:pt x="2407" y="7972"/>
                    </a:cubicBezTo>
                    <a:cubicBezTo>
                      <a:pt x="3746" y="7972"/>
                      <a:pt x="4834" y="6884"/>
                      <a:pt x="4834" y="5545"/>
                    </a:cubicBezTo>
                    <a:lnTo>
                      <a:pt x="4834" y="2406"/>
                    </a:lnTo>
                    <a:cubicBezTo>
                      <a:pt x="4834" y="1088"/>
                      <a:pt x="3746" y="0"/>
                      <a:pt x="2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1918662" y="3510901"/>
                <a:ext cx="42154" cy="69217"/>
              </a:xfrm>
              <a:custGeom>
                <a:avLst/>
                <a:gdLst/>
                <a:ahLst/>
                <a:cxnLst/>
                <a:rect l="l" t="t" r="r" b="b"/>
                <a:pathLst>
                  <a:path w="4855" h="7972" extrusionOk="0">
                    <a:moveTo>
                      <a:pt x="2427" y="0"/>
                    </a:moveTo>
                    <a:cubicBezTo>
                      <a:pt x="1088" y="0"/>
                      <a:pt x="0" y="1088"/>
                      <a:pt x="0" y="2406"/>
                    </a:cubicBezTo>
                    <a:lnTo>
                      <a:pt x="0" y="5545"/>
                    </a:lnTo>
                    <a:cubicBezTo>
                      <a:pt x="0" y="6884"/>
                      <a:pt x="1088" y="7972"/>
                      <a:pt x="2427" y="7972"/>
                    </a:cubicBezTo>
                    <a:cubicBezTo>
                      <a:pt x="3766" y="7972"/>
                      <a:pt x="4854" y="6884"/>
                      <a:pt x="4854" y="5545"/>
                    </a:cubicBezTo>
                    <a:lnTo>
                      <a:pt x="4854" y="2406"/>
                    </a:lnTo>
                    <a:cubicBezTo>
                      <a:pt x="4854" y="1088"/>
                      <a:pt x="3766" y="0"/>
                      <a:pt x="2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053280" y="3510901"/>
                <a:ext cx="41971" cy="69217"/>
              </a:xfrm>
              <a:custGeom>
                <a:avLst/>
                <a:gdLst/>
                <a:ahLst/>
                <a:cxnLst/>
                <a:rect l="l" t="t" r="r" b="b"/>
                <a:pathLst>
                  <a:path w="4834" h="7972" extrusionOk="0">
                    <a:moveTo>
                      <a:pt x="2428" y="0"/>
                    </a:moveTo>
                    <a:cubicBezTo>
                      <a:pt x="1089" y="0"/>
                      <a:pt x="0" y="1088"/>
                      <a:pt x="0" y="2406"/>
                    </a:cubicBezTo>
                    <a:lnTo>
                      <a:pt x="0" y="5545"/>
                    </a:lnTo>
                    <a:cubicBezTo>
                      <a:pt x="0" y="6884"/>
                      <a:pt x="1089" y="7972"/>
                      <a:pt x="2428" y="7972"/>
                    </a:cubicBezTo>
                    <a:cubicBezTo>
                      <a:pt x="3767" y="7972"/>
                      <a:pt x="4834" y="6884"/>
                      <a:pt x="4834" y="5545"/>
                    </a:cubicBezTo>
                    <a:lnTo>
                      <a:pt x="4834" y="2406"/>
                    </a:lnTo>
                    <a:cubicBezTo>
                      <a:pt x="4834" y="1088"/>
                      <a:pt x="3767"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1649599" y="3631896"/>
                <a:ext cx="41971" cy="69226"/>
              </a:xfrm>
              <a:custGeom>
                <a:avLst/>
                <a:gdLst/>
                <a:ahLst/>
                <a:cxnLst/>
                <a:rect l="l" t="t" r="r" b="b"/>
                <a:pathLst>
                  <a:path w="4834" h="7973" extrusionOk="0">
                    <a:moveTo>
                      <a:pt x="2427" y="0"/>
                    </a:moveTo>
                    <a:cubicBezTo>
                      <a:pt x="1088" y="0"/>
                      <a:pt x="0" y="1088"/>
                      <a:pt x="0" y="2427"/>
                    </a:cubicBezTo>
                    <a:lnTo>
                      <a:pt x="0" y="5566"/>
                    </a:lnTo>
                    <a:cubicBezTo>
                      <a:pt x="0" y="6905"/>
                      <a:pt x="1088" y="7972"/>
                      <a:pt x="2427" y="7972"/>
                    </a:cubicBezTo>
                    <a:cubicBezTo>
                      <a:pt x="3766" y="7972"/>
                      <a:pt x="4834" y="6905"/>
                      <a:pt x="4834" y="5566"/>
                    </a:cubicBezTo>
                    <a:lnTo>
                      <a:pt x="4834" y="2427"/>
                    </a:lnTo>
                    <a:cubicBezTo>
                      <a:pt x="4834" y="1088"/>
                      <a:pt x="3766" y="0"/>
                      <a:pt x="2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1784217" y="3631896"/>
                <a:ext cx="41971" cy="69226"/>
              </a:xfrm>
              <a:custGeom>
                <a:avLst/>
                <a:gdLst/>
                <a:ahLst/>
                <a:cxnLst/>
                <a:rect l="l" t="t" r="r" b="b"/>
                <a:pathLst>
                  <a:path w="4834" h="7973" extrusionOk="0">
                    <a:moveTo>
                      <a:pt x="2407" y="0"/>
                    </a:moveTo>
                    <a:cubicBezTo>
                      <a:pt x="1068" y="0"/>
                      <a:pt x="1" y="1088"/>
                      <a:pt x="1" y="2427"/>
                    </a:cubicBezTo>
                    <a:lnTo>
                      <a:pt x="1" y="5566"/>
                    </a:lnTo>
                    <a:cubicBezTo>
                      <a:pt x="1" y="6905"/>
                      <a:pt x="1068" y="7972"/>
                      <a:pt x="2407" y="7972"/>
                    </a:cubicBezTo>
                    <a:cubicBezTo>
                      <a:pt x="3746" y="7972"/>
                      <a:pt x="4834" y="6905"/>
                      <a:pt x="4834" y="5566"/>
                    </a:cubicBezTo>
                    <a:lnTo>
                      <a:pt x="4834" y="2427"/>
                    </a:lnTo>
                    <a:cubicBezTo>
                      <a:pt x="4834" y="1088"/>
                      <a:pt x="3746" y="0"/>
                      <a:pt x="2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1918662" y="3631896"/>
                <a:ext cx="42154" cy="69226"/>
              </a:xfrm>
              <a:custGeom>
                <a:avLst/>
                <a:gdLst/>
                <a:ahLst/>
                <a:cxnLst/>
                <a:rect l="l" t="t" r="r" b="b"/>
                <a:pathLst>
                  <a:path w="4855" h="7973" extrusionOk="0">
                    <a:moveTo>
                      <a:pt x="2427" y="0"/>
                    </a:moveTo>
                    <a:cubicBezTo>
                      <a:pt x="1088" y="0"/>
                      <a:pt x="0" y="1088"/>
                      <a:pt x="0" y="2427"/>
                    </a:cubicBezTo>
                    <a:lnTo>
                      <a:pt x="0" y="5566"/>
                    </a:lnTo>
                    <a:cubicBezTo>
                      <a:pt x="0" y="6905"/>
                      <a:pt x="1088" y="7972"/>
                      <a:pt x="2427" y="7972"/>
                    </a:cubicBezTo>
                    <a:cubicBezTo>
                      <a:pt x="3766" y="7972"/>
                      <a:pt x="4854" y="6905"/>
                      <a:pt x="4854" y="5566"/>
                    </a:cubicBezTo>
                    <a:lnTo>
                      <a:pt x="4854" y="2427"/>
                    </a:lnTo>
                    <a:cubicBezTo>
                      <a:pt x="4854" y="1088"/>
                      <a:pt x="3766" y="0"/>
                      <a:pt x="2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2053280" y="3631896"/>
                <a:ext cx="41971" cy="69226"/>
              </a:xfrm>
              <a:custGeom>
                <a:avLst/>
                <a:gdLst/>
                <a:ahLst/>
                <a:cxnLst/>
                <a:rect l="l" t="t" r="r" b="b"/>
                <a:pathLst>
                  <a:path w="4834" h="7973" extrusionOk="0">
                    <a:moveTo>
                      <a:pt x="2428" y="0"/>
                    </a:moveTo>
                    <a:cubicBezTo>
                      <a:pt x="1089" y="0"/>
                      <a:pt x="0" y="1088"/>
                      <a:pt x="0" y="2427"/>
                    </a:cubicBezTo>
                    <a:lnTo>
                      <a:pt x="0" y="5566"/>
                    </a:lnTo>
                    <a:cubicBezTo>
                      <a:pt x="0" y="6905"/>
                      <a:pt x="1089" y="7972"/>
                      <a:pt x="2428" y="7972"/>
                    </a:cubicBezTo>
                    <a:cubicBezTo>
                      <a:pt x="3767" y="7972"/>
                      <a:pt x="4834" y="6905"/>
                      <a:pt x="4834" y="5566"/>
                    </a:cubicBezTo>
                    <a:lnTo>
                      <a:pt x="4834" y="2427"/>
                    </a:lnTo>
                    <a:cubicBezTo>
                      <a:pt x="4834" y="1088"/>
                      <a:pt x="3767"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8"/>
            <p:cNvGrpSpPr/>
            <p:nvPr/>
          </p:nvGrpSpPr>
          <p:grpSpPr>
            <a:xfrm>
              <a:off x="2340950" y="3510094"/>
              <a:ext cx="176598" cy="190403"/>
              <a:chOff x="2264750" y="3586294"/>
              <a:chExt cx="176598" cy="190403"/>
            </a:xfrm>
          </p:grpSpPr>
          <p:sp>
            <p:nvSpPr>
              <p:cNvPr id="641" name="Google Shape;641;p38"/>
              <p:cNvSpPr/>
              <p:nvPr/>
            </p:nvSpPr>
            <p:spPr>
              <a:xfrm>
                <a:off x="2264750" y="3586294"/>
                <a:ext cx="41971" cy="69226"/>
              </a:xfrm>
              <a:custGeom>
                <a:avLst/>
                <a:gdLst/>
                <a:ahLst/>
                <a:cxnLst/>
                <a:rect l="l" t="t" r="r" b="b"/>
                <a:pathLst>
                  <a:path w="4834" h="7973" extrusionOk="0">
                    <a:moveTo>
                      <a:pt x="2428" y="0"/>
                    </a:moveTo>
                    <a:cubicBezTo>
                      <a:pt x="1089" y="0"/>
                      <a:pt x="1" y="1088"/>
                      <a:pt x="1" y="2427"/>
                    </a:cubicBezTo>
                    <a:lnTo>
                      <a:pt x="1" y="5566"/>
                    </a:lnTo>
                    <a:cubicBezTo>
                      <a:pt x="1" y="6905"/>
                      <a:pt x="1089" y="7972"/>
                      <a:pt x="2428" y="7972"/>
                    </a:cubicBezTo>
                    <a:cubicBezTo>
                      <a:pt x="3767" y="7972"/>
                      <a:pt x="4834" y="6905"/>
                      <a:pt x="4834" y="5566"/>
                    </a:cubicBezTo>
                    <a:lnTo>
                      <a:pt x="4834" y="2427"/>
                    </a:lnTo>
                    <a:cubicBezTo>
                      <a:pt x="4834" y="1088"/>
                      <a:pt x="3767"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2399368" y="3586294"/>
                <a:ext cx="41980" cy="69226"/>
              </a:xfrm>
              <a:custGeom>
                <a:avLst/>
                <a:gdLst/>
                <a:ahLst/>
                <a:cxnLst/>
                <a:rect l="l" t="t" r="r" b="b"/>
                <a:pathLst>
                  <a:path w="4835" h="7973" extrusionOk="0">
                    <a:moveTo>
                      <a:pt x="2428" y="0"/>
                    </a:moveTo>
                    <a:cubicBezTo>
                      <a:pt x="1089" y="0"/>
                      <a:pt x="1" y="1088"/>
                      <a:pt x="1" y="2427"/>
                    </a:cubicBezTo>
                    <a:lnTo>
                      <a:pt x="1" y="5566"/>
                    </a:lnTo>
                    <a:cubicBezTo>
                      <a:pt x="1" y="6905"/>
                      <a:pt x="1089" y="7972"/>
                      <a:pt x="2428" y="7972"/>
                    </a:cubicBezTo>
                    <a:cubicBezTo>
                      <a:pt x="3746" y="7972"/>
                      <a:pt x="4834" y="6905"/>
                      <a:pt x="4834" y="5566"/>
                    </a:cubicBezTo>
                    <a:lnTo>
                      <a:pt x="4834" y="2427"/>
                    </a:lnTo>
                    <a:cubicBezTo>
                      <a:pt x="4834" y="1088"/>
                      <a:pt x="3746"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2264750" y="3707471"/>
                <a:ext cx="41971" cy="69226"/>
              </a:xfrm>
              <a:custGeom>
                <a:avLst/>
                <a:gdLst/>
                <a:ahLst/>
                <a:cxnLst/>
                <a:rect l="l" t="t" r="r" b="b"/>
                <a:pathLst>
                  <a:path w="4834" h="7973" extrusionOk="0">
                    <a:moveTo>
                      <a:pt x="2428" y="0"/>
                    </a:moveTo>
                    <a:cubicBezTo>
                      <a:pt x="1089" y="0"/>
                      <a:pt x="1" y="1068"/>
                      <a:pt x="1" y="2407"/>
                    </a:cubicBezTo>
                    <a:lnTo>
                      <a:pt x="1" y="5545"/>
                    </a:lnTo>
                    <a:cubicBezTo>
                      <a:pt x="1" y="6884"/>
                      <a:pt x="1089" y="7972"/>
                      <a:pt x="2428" y="7972"/>
                    </a:cubicBezTo>
                    <a:cubicBezTo>
                      <a:pt x="3767" y="7972"/>
                      <a:pt x="4834" y="6884"/>
                      <a:pt x="4834" y="5545"/>
                    </a:cubicBezTo>
                    <a:lnTo>
                      <a:pt x="4834" y="2407"/>
                    </a:lnTo>
                    <a:cubicBezTo>
                      <a:pt x="4834" y="1068"/>
                      <a:pt x="3767"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2399368" y="3707471"/>
                <a:ext cx="41980" cy="69226"/>
              </a:xfrm>
              <a:custGeom>
                <a:avLst/>
                <a:gdLst/>
                <a:ahLst/>
                <a:cxnLst/>
                <a:rect l="l" t="t" r="r" b="b"/>
                <a:pathLst>
                  <a:path w="4835" h="7973" extrusionOk="0">
                    <a:moveTo>
                      <a:pt x="2428" y="0"/>
                    </a:moveTo>
                    <a:cubicBezTo>
                      <a:pt x="1089" y="0"/>
                      <a:pt x="1" y="1068"/>
                      <a:pt x="1" y="2407"/>
                    </a:cubicBezTo>
                    <a:lnTo>
                      <a:pt x="1" y="5545"/>
                    </a:lnTo>
                    <a:cubicBezTo>
                      <a:pt x="1" y="6884"/>
                      <a:pt x="1089" y="7972"/>
                      <a:pt x="2428" y="7972"/>
                    </a:cubicBezTo>
                    <a:cubicBezTo>
                      <a:pt x="3746" y="7972"/>
                      <a:pt x="4834" y="6884"/>
                      <a:pt x="4834" y="5545"/>
                    </a:cubicBezTo>
                    <a:lnTo>
                      <a:pt x="4834" y="2407"/>
                    </a:lnTo>
                    <a:cubicBezTo>
                      <a:pt x="4834" y="1068"/>
                      <a:pt x="3746"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38"/>
            <p:cNvSpPr/>
            <p:nvPr/>
          </p:nvSpPr>
          <p:spPr>
            <a:xfrm>
              <a:off x="1845495" y="3706075"/>
              <a:ext cx="193140" cy="204386"/>
            </a:xfrm>
            <a:custGeom>
              <a:avLst/>
              <a:gdLst/>
              <a:ahLst/>
              <a:cxnLst/>
              <a:rect l="l" t="t" r="r" b="b"/>
              <a:pathLst>
                <a:path w="11132" h="23540" extrusionOk="0">
                  <a:moveTo>
                    <a:pt x="11132" y="12450"/>
                  </a:moveTo>
                  <a:lnTo>
                    <a:pt x="11132" y="1"/>
                  </a:lnTo>
                  <a:lnTo>
                    <a:pt x="1" y="1"/>
                  </a:lnTo>
                  <a:lnTo>
                    <a:pt x="1" y="23540"/>
                  </a:lnTo>
                  <a:lnTo>
                    <a:pt x="11132" y="235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574822" y="2959150"/>
              <a:ext cx="1075128" cy="1075128"/>
            </a:xfrm>
            <a:custGeom>
              <a:avLst/>
              <a:gdLst/>
              <a:ahLst/>
              <a:cxnLst/>
              <a:rect l="l" t="t" r="r" b="b"/>
              <a:pathLst>
                <a:path w="123827" h="123827" extrusionOk="0">
                  <a:moveTo>
                    <a:pt x="26051" y="22828"/>
                  </a:moveTo>
                  <a:lnTo>
                    <a:pt x="26051" y="29189"/>
                  </a:lnTo>
                  <a:lnTo>
                    <a:pt x="7157" y="29189"/>
                  </a:lnTo>
                  <a:cubicBezTo>
                    <a:pt x="6382" y="29189"/>
                    <a:pt x="5734" y="28540"/>
                    <a:pt x="5734" y="27766"/>
                  </a:cubicBezTo>
                  <a:lnTo>
                    <a:pt x="5734" y="24272"/>
                  </a:lnTo>
                  <a:cubicBezTo>
                    <a:pt x="5734" y="23497"/>
                    <a:pt x="6382" y="22828"/>
                    <a:pt x="7157" y="22828"/>
                  </a:cubicBezTo>
                  <a:close/>
                  <a:moveTo>
                    <a:pt x="45070" y="4834"/>
                  </a:moveTo>
                  <a:cubicBezTo>
                    <a:pt x="50678" y="4834"/>
                    <a:pt x="55239" y="9395"/>
                    <a:pt x="55239" y="15003"/>
                  </a:cubicBezTo>
                  <a:lnTo>
                    <a:pt x="55239" y="29189"/>
                  </a:lnTo>
                  <a:lnTo>
                    <a:pt x="30884" y="29189"/>
                  </a:lnTo>
                  <a:lnTo>
                    <a:pt x="30884" y="15003"/>
                  </a:lnTo>
                  <a:cubicBezTo>
                    <a:pt x="30884" y="9395"/>
                    <a:pt x="35445" y="4834"/>
                    <a:pt x="41032" y="4834"/>
                  </a:cubicBezTo>
                  <a:close/>
                  <a:moveTo>
                    <a:pt x="78945" y="22828"/>
                  </a:moveTo>
                  <a:cubicBezTo>
                    <a:pt x="79720" y="22828"/>
                    <a:pt x="80368" y="23497"/>
                    <a:pt x="80368" y="24272"/>
                  </a:cubicBezTo>
                  <a:lnTo>
                    <a:pt x="80368" y="27766"/>
                  </a:lnTo>
                  <a:cubicBezTo>
                    <a:pt x="80368" y="28540"/>
                    <a:pt x="79720" y="29189"/>
                    <a:pt x="78945" y="29189"/>
                  </a:cubicBezTo>
                  <a:lnTo>
                    <a:pt x="60072" y="29189"/>
                  </a:lnTo>
                  <a:lnTo>
                    <a:pt x="60072" y="22828"/>
                  </a:lnTo>
                  <a:close/>
                  <a:moveTo>
                    <a:pt x="77125" y="34043"/>
                  </a:moveTo>
                  <a:lnTo>
                    <a:pt x="77125" y="95893"/>
                  </a:lnTo>
                  <a:lnTo>
                    <a:pt x="55741" y="95893"/>
                  </a:lnTo>
                  <a:lnTo>
                    <a:pt x="55741" y="88277"/>
                  </a:lnTo>
                  <a:lnTo>
                    <a:pt x="59759" y="88277"/>
                  </a:lnTo>
                  <a:cubicBezTo>
                    <a:pt x="61098" y="88277"/>
                    <a:pt x="62186" y="87189"/>
                    <a:pt x="62186" y="85850"/>
                  </a:cubicBezTo>
                  <a:cubicBezTo>
                    <a:pt x="62186" y="84511"/>
                    <a:pt x="61098" y="83444"/>
                    <a:pt x="59759" y="83444"/>
                  </a:cubicBezTo>
                  <a:lnTo>
                    <a:pt x="24607" y="83444"/>
                  </a:lnTo>
                  <a:cubicBezTo>
                    <a:pt x="23268" y="83444"/>
                    <a:pt x="22180" y="84511"/>
                    <a:pt x="22180" y="85850"/>
                  </a:cubicBezTo>
                  <a:cubicBezTo>
                    <a:pt x="22180" y="87189"/>
                    <a:pt x="23268" y="88277"/>
                    <a:pt x="24607" y="88277"/>
                  </a:cubicBezTo>
                  <a:lnTo>
                    <a:pt x="28624" y="88277"/>
                  </a:lnTo>
                  <a:lnTo>
                    <a:pt x="28624" y="95893"/>
                  </a:lnTo>
                  <a:lnTo>
                    <a:pt x="8977" y="95893"/>
                  </a:lnTo>
                  <a:lnTo>
                    <a:pt x="8977" y="34043"/>
                  </a:lnTo>
                  <a:close/>
                  <a:moveTo>
                    <a:pt x="28624" y="100727"/>
                  </a:moveTo>
                  <a:lnTo>
                    <a:pt x="28624" y="106962"/>
                  </a:lnTo>
                  <a:lnTo>
                    <a:pt x="8977" y="106962"/>
                  </a:lnTo>
                  <a:lnTo>
                    <a:pt x="8977" y="100727"/>
                  </a:lnTo>
                  <a:close/>
                  <a:moveTo>
                    <a:pt x="39756" y="88277"/>
                  </a:moveTo>
                  <a:lnTo>
                    <a:pt x="39756" y="106962"/>
                  </a:lnTo>
                  <a:lnTo>
                    <a:pt x="33478" y="106962"/>
                  </a:lnTo>
                  <a:lnTo>
                    <a:pt x="33478" y="88277"/>
                  </a:lnTo>
                  <a:close/>
                  <a:moveTo>
                    <a:pt x="50908" y="88277"/>
                  </a:moveTo>
                  <a:lnTo>
                    <a:pt x="50908" y="106962"/>
                  </a:lnTo>
                  <a:lnTo>
                    <a:pt x="44610" y="106962"/>
                  </a:lnTo>
                  <a:lnTo>
                    <a:pt x="44610" y="88277"/>
                  </a:lnTo>
                  <a:close/>
                  <a:moveTo>
                    <a:pt x="77125" y="100727"/>
                  </a:moveTo>
                  <a:lnTo>
                    <a:pt x="77125" y="106962"/>
                  </a:lnTo>
                  <a:lnTo>
                    <a:pt x="55741" y="106962"/>
                  </a:lnTo>
                  <a:lnTo>
                    <a:pt x="55741" y="100727"/>
                  </a:lnTo>
                  <a:close/>
                  <a:moveTo>
                    <a:pt x="101083" y="96395"/>
                  </a:moveTo>
                  <a:lnTo>
                    <a:pt x="101083" y="106962"/>
                  </a:lnTo>
                  <a:lnTo>
                    <a:pt x="95161" y="106962"/>
                  </a:lnTo>
                  <a:lnTo>
                    <a:pt x="95161" y="96395"/>
                  </a:lnTo>
                  <a:close/>
                  <a:moveTo>
                    <a:pt x="114788" y="54883"/>
                  </a:moveTo>
                  <a:cubicBezTo>
                    <a:pt x="114809" y="54883"/>
                    <a:pt x="114850" y="54925"/>
                    <a:pt x="114850" y="54946"/>
                  </a:cubicBezTo>
                  <a:lnTo>
                    <a:pt x="114850" y="106962"/>
                  </a:lnTo>
                  <a:lnTo>
                    <a:pt x="105916" y="106962"/>
                  </a:lnTo>
                  <a:lnTo>
                    <a:pt x="105916" y="96395"/>
                  </a:lnTo>
                  <a:lnTo>
                    <a:pt x="106920" y="96395"/>
                  </a:lnTo>
                  <a:cubicBezTo>
                    <a:pt x="108259" y="96395"/>
                    <a:pt x="109327" y="95307"/>
                    <a:pt x="109327" y="93968"/>
                  </a:cubicBezTo>
                  <a:cubicBezTo>
                    <a:pt x="109327" y="92629"/>
                    <a:pt x="108259" y="91541"/>
                    <a:pt x="106920" y="91541"/>
                  </a:cubicBezTo>
                  <a:lnTo>
                    <a:pt x="89324" y="91541"/>
                  </a:lnTo>
                  <a:cubicBezTo>
                    <a:pt x="87984" y="91541"/>
                    <a:pt x="86896" y="92629"/>
                    <a:pt x="86896" y="93968"/>
                  </a:cubicBezTo>
                  <a:cubicBezTo>
                    <a:pt x="86896" y="95307"/>
                    <a:pt x="87984" y="96395"/>
                    <a:pt x="89324" y="96395"/>
                  </a:cubicBezTo>
                  <a:lnTo>
                    <a:pt x="90328" y="96395"/>
                  </a:lnTo>
                  <a:lnTo>
                    <a:pt x="90328" y="106962"/>
                  </a:lnTo>
                  <a:lnTo>
                    <a:pt x="81958" y="106962"/>
                  </a:lnTo>
                  <a:lnTo>
                    <a:pt x="81958" y="54883"/>
                  </a:lnTo>
                  <a:close/>
                  <a:moveTo>
                    <a:pt x="118993" y="111795"/>
                  </a:moveTo>
                  <a:lnTo>
                    <a:pt x="118993" y="118993"/>
                  </a:lnTo>
                  <a:lnTo>
                    <a:pt x="4834" y="118993"/>
                  </a:lnTo>
                  <a:lnTo>
                    <a:pt x="4834" y="111795"/>
                  </a:lnTo>
                  <a:close/>
                  <a:moveTo>
                    <a:pt x="41053" y="0"/>
                  </a:moveTo>
                  <a:cubicBezTo>
                    <a:pt x="32767" y="0"/>
                    <a:pt x="26051" y="6738"/>
                    <a:pt x="26051" y="15003"/>
                  </a:cubicBezTo>
                  <a:lnTo>
                    <a:pt x="26051" y="17995"/>
                  </a:lnTo>
                  <a:lnTo>
                    <a:pt x="7157" y="17995"/>
                  </a:lnTo>
                  <a:cubicBezTo>
                    <a:pt x="3704" y="17995"/>
                    <a:pt x="900" y="20819"/>
                    <a:pt x="900" y="24272"/>
                  </a:cubicBezTo>
                  <a:lnTo>
                    <a:pt x="900" y="27766"/>
                  </a:lnTo>
                  <a:cubicBezTo>
                    <a:pt x="900" y="30130"/>
                    <a:pt x="2219" y="32181"/>
                    <a:pt x="4144" y="33248"/>
                  </a:cubicBezTo>
                  <a:lnTo>
                    <a:pt x="4144" y="106962"/>
                  </a:lnTo>
                  <a:lnTo>
                    <a:pt x="2428" y="106962"/>
                  </a:lnTo>
                  <a:cubicBezTo>
                    <a:pt x="1089" y="106962"/>
                    <a:pt x="1" y="108050"/>
                    <a:pt x="1" y="109389"/>
                  </a:cubicBezTo>
                  <a:lnTo>
                    <a:pt x="1" y="121420"/>
                  </a:lnTo>
                  <a:cubicBezTo>
                    <a:pt x="1" y="122738"/>
                    <a:pt x="1089" y="123826"/>
                    <a:pt x="2428" y="123826"/>
                  </a:cubicBezTo>
                  <a:lnTo>
                    <a:pt x="121420" y="123826"/>
                  </a:lnTo>
                  <a:cubicBezTo>
                    <a:pt x="122760" y="123826"/>
                    <a:pt x="123827" y="122738"/>
                    <a:pt x="123827" y="121420"/>
                  </a:cubicBezTo>
                  <a:lnTo>
                    <a:pt x="123827" y="109389"/>
                  </a:lnTo>
                  <a:cubicBezTo>
                    <a:pt x="123827" y="108050"/>
                    <a:pt x="122739" y="106962"/>
                    <a:pt x="121420" y="106962"/>
                  </a:cubicBezTo>
                  <a:lnTo>
                    <a:pt x="119684" y="106962"/>
                  </a:lnTo>
                  <a:lnTo>
                    <a:pt x="119684" y="54946"/>
                  </a:lnTo>
                  <a:cubicBezTo>
                    <a:pt x="119684" y="52247"/>
                    <a:pt x="117487" y="50050"/>
                    <a:pt x="114788" y="50050"/>
                  </a:cubicBezTo>
                  <a:lnTo>
                    <a:pt x="81958" y="50050"/>
                  </a:lnTo>
                  <a:lnTo>
                    <a:pt x="81958" y="33248"/>
                  </a:lnTo>
                  <a:cubicBezTo>
                    <a:pt x="83904" y="32181"/>
                    <a:pt x="85202" y="30130"/>
                    <a:pt x="85202" y="27766"/>
                  </a:cubicBezTo>
                  <a:lnTo>
                    <a:pt x="85202" y="24272"/>
                  </a:lnTo>
                  <a:cubicBezTo>
                    <a:pt x="85202" y="20819"/>
                    <a:pt x="82398" y="17995"/>
                    <a:pt x="78945" y="17995"/>
                  </a:cubicBezTo>
                  <a:lnTo>
                    <a:pt x="60072" y="17995"/>
                  </a:lnTo>
                  <a:lnTo>
                    <a:pt x="60072" y="15003"/>
                  </a:lnTo>
                  <a:cubicBezTo>
                    <a:pt x="60072" y="6738"/>
                    <a:pt x="53335" y="0"/>
                    <a:pt x="450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39"/>
          <p:cNvSpPr txBox="1">
            <a:spLocks noGrp="1"/>
          </p:cNvSpPr>
          <p:nvPr>
            <p:ph type="subTitle" idx="1"/>
          </p:nvPr>
        </p:nvSpPr>
        <p:spPr>
          <a:xfrm>
            <a:off x="428263" y="755865"/>
            <a:ext cx="3569938" cy="4155311"/>
          </a:xfrm>
          <a:prstGeom prst="rect">
            <a:avLst/>
          </a:prstGeom>
        </p:spPr>
        <p:txBody>
          <a:bodyPr spcFirstLastPara="1" wrap="square" lIns="182875" tIns="91425" rIns="182875" bIns="91425" anchor="t" anchorCtr="0">
            <a:noAutofit/>
          </a:bodyPr>
          <a:lstStyle/>
          <a:p>
            <a:pPr marL="0" lvl="0" indent="0" algn="l"/>
            <a:r>
              <a:rPr lang="fr-FR" sz="2000" b="1" dirty="0"/>
              <a:t>Un bilan sanguin et/ou urinaire complète ce premier bilan. Il permet de mesurer des paramètres relatifs à l’état de santé général du patient, et de doser d’éventuels marqueurs tumoraux pouvant être utiles au diagnostic et/ou au suivi de certains cancers. </a:t>
            </a:r>
            <a:endParaRPr sz="2000" b="1" dirty="0"/>
          </a:p>
        </p:txBody>
      </p:sp>
      <p:sp>
        <p:nvSpPr>
          <p:cNvPr id="654" name="Google Shape;654;p39"/>
          <p:cNvSpPr txBox="1">
            <a:spLocks noGrp="1"/>
          </p:cNvSpPr>
          <p:nvPr>
            <p:ph type="subTitle" idx="3"/>
          </p:nvPr>
        </p:nvSpPr>
        <p:spPr>
          <a:xfrm>
            <a:off x="5071299" y="781808"/>
            <a:ext cx="3722909" cy="3967258"/>
          </a:xfrm>
          <a:prstGeom prst="rect">
            <a:avLst/>
          </a:prstGeom>
        </p:spPr>
        <p:txBody>
          <a:bodyPr spcFirstLastPara="1" wrap="square" lIns="182875" tIns="91425" rIns="182875" bIns="91425" anchor="t" anchorCtr="0">
            <a:noAutofit/>
          </a:bodyPr>
          <a:lstStyle/>
          <a:p>
            <a:pPr marL="0" lvl="0" indent="0" algn="l"/>
            <a:r>
              <a:rPr lang="fr-FR" sz="1800" b="1" dirty="0"/>
              <a:t>Ces marqueurs sont généralement des molécules formées en petites quantités par des cellules normales mais qui se retrouvent produites en excès par les cellules tumorales. Une fois passés dans la circulation sanguine ou dans les urines, ces marqueurs peuvent être dosés : leur concentration est généralement dépendante du nombre de cellules cancéreuses.</a:t>
            </a:r>
          </a:p>
        </p:txBody>
      </p:sp>
      <p:grpSp>
        <p:nvGrpSpPr>
          <p:cNvPr id="655" name="Google Shape;655;p39"/>
          <p:cNvGrpSpPr/>
          <p:nvPr/>
        </p:nvGrpSpPr>
        <p:grpSpPr>
          <a:xfrm>
            <a:off x="4103364" y="392269"/>
            <a:ext cx="5532829" cy="5942771"/>
            <a:chOff x="4103364" y="392269"/>
            <a:chExt cx="5532829" cy="5942771"/>
          </a:xfrm>
        </p:grpSpPr>
        <p:grpSp>
          <p:nvGrpSpPr>
            <p:cNvPr id="656" name="Google Shape;656;p39"/>
            <p:cNvGrpSpPr/>
            <p:nvPr/>
          </p:nvGrpSpPr>
          <p:grpSpPr>
            <a:xfrm>
              <a:off x="4103364" y="392269"/>
              <a:ext cx="862772" cy="1670562"/>
              <a:chOff x="4103364" y="439425"/>
              <a:chExt cx="862772" cy="1640379"/>
            </a:xfrm>
          </p:grpSpPr>
          <p:sp>
            <p:nvSpPr>
              <p:cNvPr id="657" name="Google Shape;657;p39"/>
              <p:cNvSpPr/>
              <p:nvPr/>
            </p:nvSpPr>
            <p:spPr>
              <a:xfrm>
                <a:off x="4103364" y="1209354"/>
                <a:ext cx="718225" cy="870450"/>
              </a:xfrm>
              <a:custGeom>
                <a:avLst/>
                <a:gdLst/>
                <a:ahLst/>
                <a:cxnLst/>
                <a:rect l="l" t="t" r="r" b="b"/>
                <a:pathLst>
                  <a:path w="28729" h="34818" extrusionOk="0">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182511" y="827100"/>
                <a:ext cx="783625" cy="1227200"/>
              </a:xfrm>
              <a:custGeom>
                <a:avLst/>
                <a:gdLst/>
                <a:ahLst/>
                <a:cxnLst/>
                <a:rect l="l" t="t" r="r" b="b"/>
                <a:pathLst>
                  <a:path w="31345" h="49088" extrusionOk="0">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39"/>
              <p:cNvGrpSpPr/>
              <p:nvPr/>
            </p:nvGrpSpPr>
            <p:grpSpPr>
              <a:xfrm>
                <a:off x="4256061" y="975006"/>
                <a:ext cx="85800" cy="782973"/>
                <a:chOff x="1270825" y="1135225"/>
                <a:chExt cx="85800" cy="558150"/>
              </a:xfrm>
            </p:grpSpPr>
            <p:sp>
              <p:nvSpPr>
                <p:cNvPr id="660" name="Google Shape;660;p39"/>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270825" y="117235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70825" y="12466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1270825" y="13214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1270825" y="139570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270825" y="147000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70825" y="15442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1270825" y="16190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1270825" y="169335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4" name="Google Shape;684;p39"/>
              <p:cNvCxnSpPr/>
              <p:nvPr/>
            </p:nvCxnSpPr>
            <p:spPr>
              <a:xfrm rot="10800000">
                <a:off x="4577717" y="439425"/>
                <a:ext cx="0" cy="382500"/>
              </a:xfrm>
              <a:prstGeom prst="straightConnector1">
                <a:avLst/>
              </a:prstGeom>
              <a:noFill/>
              <a:ln w="28575" cap="flat" cmpd="sng">
                <a:solidFill>
                  <a:schemeClr val="dk1"/>
                </a:solidFill>
                <a:prstDash val="solid"/>
                <a:round/>
                <a:headEnd type="none" w="med" len="med"/>
                <a:tailEnd type="none" w="med" len="med"/>
              </a:ln>
            </p:spPr>
          </p:cxnSp>
        </p:grpSp>
        <p:grpSp>
          <p:nvGrpSpPr>
            <p:cNvPr id="685" name="Google Shape;685;p39"/>
            <p:cNvGrpSpPr/>
            <p:nvPr/>
          </p:nvGrpSpPr>
          <p:grpSpPr>
            <a:xfrm>
              <a:off x="4572009" y="2037900"/>
              <a:ext cx="5064183" cy="4297140"/>
              <a:chOff x="4572009" y="2037900"/>
              <a:chExt cx="5064183" cy="4297140"/>
            </a:xfrm>
          </p:grpSpPr>
          <p:sp>
            <p:nvSpPr>
              <p:cNvPr id="686" name="Google Shape;686;p39"/>
              <p:cNvSpPr/>
              <p:nvPr/>
            </p:nvSpPr>
            <p:spPr>
              <a:xfrm>
                <a:off x="4572009" y="4172241"/>
                <a:ext cx="416007" cy="73936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39"/>
              <p:cNvCxnSpPr/>
              <p:nvPr/>
            </p:nvCxnSpPr>
            <p:spPr>
              <a:xfrm>
                <a:off x="4988025" y="4911176"/>
                <a:ext cx="3386100" cy="0"/>
              </a:xfrm>
              <a:prstGeom prst="straightConnector1">
                <a:avLst/>
              </a:prstGeom>
              <a:noFill/>
              <a:ln w="28575" cap="flat" cmpd="sng">
                <a:solidFill>
                  <a:schemeClr val="dk1"/>
                </a:solidFill>
                <a:prstDash val="solid"/>
                <a:round/>
                <a:headEnd type="none" w="med" len="med"/>
                <a:tailEnd type="none" w="med" len="med"/>
              </a:ln>
            </p:spPr>
          </p:cxnSp>
          <p:grpSp>
            <p:nvGrpSpPr>
              <p:cNvPr id="688" name="Google Shape;688;p39"/>
              <p:cNvGrpSpPr/>
              <p:nvPr/>
            </p:nvGrpSpPr>
            <p:grpSpPr>
              <a:xfrm>
                <a:off x="8380074" y="4911635"/>
                <a:ext cx="1256119" cy="1423405"/>
                <a:chOff x="8322234" y="2899598"/>
                <a:chExt cx="1261797" cy="1423405"/>
              </a:xfrm>
            </p:grpSpPr>
            <p:sp>
              <p:nvSpPr>
                <p:cNvPr id="689" name="Google Shape;689;p39"/>
                <p:cNvSpPr/>
                <p:nvPr/>
              </p:nvSpPr>
              <p:spPr>
                <a:xfrm rot="10800000">
                  <a:off x="8322234" y="2899598"/>
                  <a:ext cx="416007" cy="84528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rot="5400000" flipH="1">
                  <a:off x="8953384" y="3692356"/>
                  <a:ext cx="416007" cy="84528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39"/>
                <p:cNvCxnSpPr/>
                <p:nvPr/>
              </p:nvCxnSpPr>
              <p:spPr>
                <a:xfrm>
                  <a:off x="8738746" y="3727225"/>
                  <a:ext cx="0" cy="216900"/>
                </a:xfrm>
                <a:prstGeom prst="straightConnector1">
                  <a:avLst/>
                </a:prstGeom>
                <a:noFill/>
                <a:ln w="28575" cap="flat" cmpd="sng">
                  <a:solidFill>
                    <a:schemeClr val="dk1"/>
                  </a:solidFill>
                  <a:prstDash val="solid"/>
                  <a:round/>
                  <a:headEnd type="none" w="med" len="med"/>
                  <a:tailEnd type="none" w="med" len="med"/>
                </a:ln>
              </p:spPr>
            </p:cxnSp>
          </p:grpSp>
          <p:cxnSp>
            <p:nvCxnSpPr>
              <p:cNvPr id="692" name="Google Shape;692;p39"/>
              <p:cNvCxnSpPr/>
              <p:nvPr/>
            </p:nvCxnSpPr>
            <p:spPr>
              <a:xfrm>
                <a:off x="4573650" y="2037900"/>
                <a:ext cx="0" cy="2136000"/>
              </a:xfrm>
              <a:prstGeom prst="straightConnector1">
                <a:avLst/>
              </a:prstGeom>
              <a:noFill/>
              <a:ln w="28575" cap="flat" cmpd="sng">
                <a:solidFill>
                  <a:srgbClr val="000000"/>
                </a:solidFill>
                <a:prstDash val="solid"/>
                <a:round/>
                <a:headEnd type="none" w="med" len="med"/>
                <a:tailEnd type="none" w="med" len="med"/>
              </a:ln>
            </p:spPr>
          </p:cxn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1" name="Google Shape;711;p40"/>
          <p:cNvSpPr/>
          <p:nvPr/>
        </p:nvSpPr>
        <p:spPr>
          <a:xfrm>
            <a:off x="7921652" y="1016442"/>
            <a:ext cx="590613" cy="248975"/>
          </a:xfrm>
          <a:custGeom>
            <a:avLst/>
            <a:gdLst/>
            <a:ahLst/>
            <a:cxnLst/>
            <a:rect l="l" t="t" r="r" b="b"/>
            <a:pathLst>
              <a:path w="10735" h="4526" extrusionOk="0">
                <a:moveTo>
                  <a:pt x="3819" y="634"/>
                </a:moveTo>
                <a:cubicBezTo>
                  <a:pt x="4190" y="634"/>
                  <a:pt x="4562" y="759"/>
                  <a:pt x="4855" y="1010"/>
                </a:cubicBezTo>
                <a:cubicBezTo>
                  <a:pt x="5001" y="1157"/>
                  <a:pt x="5210" y="1387"/>
                  <a:pt x="5608" y="1387"/>
                </a:cubicBezTo>
                <a:lnTo>
                  <a:pt x="6905" y="1387"/>
                </a:lnTo>
                <a:cubicBezTo>
                  <a:pt x="6759" y="1743"/>
                  <a:pt x="6424" y="2015"/>
                  <a:pt x="6005" y="2015"/>
                </a:cubicBezTo>
                <a:lnTo>
                  <a:pt x="4729" y="2015"/>
                </a:lnTo>
                <a:lnTo>
                  <a:pt x="4729" y="2642"/>
                </a:lnTo>
                <a:lnTo>
                  <a:pt x="7219" y="2642"/>
                </a:lnTo>
                <a:lnTo>
                  <a:pt x="8746" y="1638"/>
                </a:lnTo>
                <a:cubicBezTo>
                  <a:pt x="8902" y="1531"/>
                  <a:pt x="9075" y="1483"/>
                  <a:pt x="9248" y="1483"/>
                </a:cubicBezTo>
                <a:cubicBezTo>
                  <a:pt x="9447" y="1483"/>
                  <a:pt x="9645" y="1547"/>
                  <a:pt x="9813" y="1659"/>
                </a:cubicBezTo>
                <a:lnTo>
                  <a:pt x="6842" y="3898"/>
                </a:lnTo>
                <a:lnTo>
                  <a:pt x="628" y="3898"/>
                </a:lnTo>
                <a:lnTo>
                  <a:pt x="628" y="2015"/>
                </a:lnTo>
                <a:lnTo>
                  <a:pt x="1653" y="2015"/>
                </a:lnTo>
                <a:lnTo>
                  <a:pt x="2783" y="1010"/>
                </a:lnTo>
                <a:cubicBezTo>
                  <a:pt x="3076" y="759"/>
                  <a:pt x="3447" y="634"/>
                  <a:pt x="3819" y="634"/>
                </a:cubicBezTo>
                <a:close/>
                <a:moveTo>
                  <a:pt x="3811" y="1"/>
                </a:moveTo>
                <a:cubicBezTo>
                  <a:pt x="3290" y="1"/>
                  <a:pt x="2773" y="184"/>
                  <a:pt x="2365" y="550"/>
                </a:cubicBezTo>
                <a:lnTo>
                  <a:pt x="1402" y="1387"/>
                </a:lnTo>
                <a:lnTo>
                  <a:pt x="0" y="1387"/>
                </a:lnTo>
                <a:lnTo>
                  <a:pt x="0" y="4526"/>
                </a:lnTo>
                <a:lnTo>
                  <a:pt x="7052" y="4526"/>
                </a:lnTo>
                <a:lnTo>
                  <a:pt x="10734" y="1764"/>
                </a:lnTo>
                <a:lnTo>
                  <a:pt x="10546" y="1513"/>
                </a:lnTo>
                <a:cubicBezTo>
                  <a:pt x="10247" y="1084"/>
                  <a:pt x="9762" y="856"/>
                  <a:pt x="9267" y="856"/>
                </a:cubicBezTo>
                <a:cubicBezTo>
                  <a:pt x="8965" y="856"/>
                  <a:pt x="8660" y="941"/>
                  <a:pt x="8391" y="1115"/>
                </a:cubicBezTo>
                <a:lnTo>
                  <a:pt x="7428" y="1743"/>
                </a:lnTo>
                <a:cubicBezTo>
                  <a:pt x="7533" y="1534"/>
                  <a:pt x="7575" y="1303"/>
                  <a:pt x="7575" y="1073"/>
                </a:cubicBezTo>
                <a:lnTo>
                  <a:pt x="7575" y="759"/>
                </a:lnTo>
                <a:lnTo>
                  <a:pt x="5629" y="759"/>
                </a:lnTo>
                <a:cubicBezTo>
                  <a:pt x="5482" y="759"/>
                  <a:pt x="5419" y="676"/>
                  <a:pt x="5273" y="550"/>
                </a:cubicBezTo>
                <a:cubicBezTo>
                  <a:pt x="4855" y="184"/>
                  <a:pt x="4331" y="1"/>
                  <a:pt x="3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0"/>
          <p:cNvGrpSpPr/>
          <p:nvPr/>
        </p:nvGrpSpPr>
        <p:grpSpPr>
          <a:xfrm>
            <a:off x="7617843" y="407229"/>
            <a:ext cx="205706" cy="299027"/>
            <a:chOff x="7755376" y="4015381"/>
            <a:chExt cx="135744" cy="197338"/>
          </a:xfrm>
        </p:grpSpPr>
        <p:sp>
          <p:nvSpPr>
            <p:cNvPr id="713" name="Google Shape;713;p40"/>
            <p:cNvSpPr/>
            <p:nvPr/>
          </p:nvSpPr>
          <p:spPr>
            <a:xfrm>
              <a:off x="7755376" y="4068642"/>
              <a:ext cx="96077" cy="144077"/>
            </a:xfrm>
            <a:custGeom>
              <a:avLst/>
              <a:gdLst/>
              <a:ahLst/>
              <a:cxnLst/>
              <a:rect l="l" t="t" r="r" b="b"/>
              <a:pathLst>
                <a:path w="3139" h="4708" extrusionOk="0">
                  <a:moveTo>
                    <a:pt x="1569" y="0"/>
                  </a:moveTo>
                  <a:lnTo>
                    <a:pt x="209" y="2364"/>
                  </a:lnTo>
                  <a:cubicBezTo>
                    <a:pt x="63" y="2595"/>
                    <a:pt x="0" y="2867"/>
                    <a:pt x="0" y="3139"/>
                  </a:cubicBezTo>
                  <a:cubicBezTo>
                    <a:pt x="0" y="3997"/>
                    <a:pt x="691" y="4708"/>
                    <a:pt x="1569" y="4708"/>
                  </a:cubicBezTo>
                  <a:cubicBezTo>
                    <a:pt x="2427" y="4708"/>
                    <a:pt x="3139" y="3997"/>
                    <a:pt x="3139" y="3139"/>
                  </a:cubicBezTo>
                  <a:cubicBezTo>
                    <a:pt x="3139" y="2867"/>
                    <a:pt x="3055" y="2595"/>
                    <a:pt x="2929" y="2364"/>
                  </a:cubicBezTo>
                  <a:lnTo>
                    <a:pt x="1569"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7776359" y="4015381"/>
              <a:ext cx="114760" cy="170924"/>
            </a:xfrm>
            <a:custGeom>
              <a:avLst/>
              <a:gdLst/>
              <a:ahLst/>
              <a:cxnLst/>
              <a:rect l="l" t="t" r="r" b="b"/>
              <a:pathLst>
                <a:path w="3161" h="4708" extrusionOk="0">
                  <a:moveTo>
                    <a:pt x="1570" y="1256"/>
                  </a:moveTo>
                  <a:lnTo>
                    <a:pt x="2386" y="2657"/>
                  </a:lnTo>
                  <a:cubicBezTo>
                    <a:pt x="2470" y="2804"/>
                    <a:pt x="2512" y="2971"/>
                    <a:pt x="2512" y="3139"/>
                  </a:cubicBezTo>
                  <a:cubicBezTo>
                    <a:pt x="2512" y="3662"/>
                    <a:pt x="2093" y="4080"/>
                    <a:pt x="1570" y="4080"/>
                  </a:cubicBezTo>
                  <a:cubicBezTo>
                    <a:pt x="1068" y="4080"/>
                    <a:pt x="628" y="3662"/>
                    <a:pt x="628" y="3139"/>
                  </a:cubicBezTo>
                  <a:cubicBezTo>
                    <a:pt x="628" y="2971"/>
                    <a:pt x="670" y="2804"/>
                    <a:pt x="754" y="2657"/>
                  </a:cubicBezTo>
                  <a:lnTo>
                    <a:pt x="1570" y="1256"/>
                  </a:lnTo>
                  <a:close/>
                  <a:moveTo>
                    <a:pt x="1591" y="0"/>
                  </a:moveTo>
                  <a:lnTo>
                    <a:pt x="231" y="2344"/>
                  </a:lnTo>
                  <a:cubicBezTo>
                    <a:pt x="84" y="2595"/>
                    <a:pt x="22" y="2867"/>
                    <a:pt x="22" y="3139"/>
                  </a:cubicBezTo>
                  <a:cubicBezTo>
                    <a:pt x="1" y="3997"/>
                    <a:pt x="712" y="4708"/>
                    <a:pt x="1570" y="4708"/>
                  </a:cubicBezTo>
                  <a:cubicBezTo>
                    <a:pt x="2449" y="4708"/>
                    <a:pt x="3160" y="3997"/>
                    <a:pt x="3160" y="3139"/>
                  </a:cubicBezTo>
                  <a:cubicBezTo>
                    <a:pt x="3160" y="2867"/>
                    <a:pt x="3077" y="2595"/>
                    <a:pt x="2930" y="2344"/>
                  </a:cubicBez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8512539" y="407158"/>
            <a:ext cx="224236" cy="224280"/>
            <a:chOff x="7932213" y="1463813"/>
            <a:chExt cx="127125" cy="127150"/>
          </a:xfrm>
        </p:grpSpPr>
        <p:sp>
          <p:nvSpPr>
            <p:cNvPr id="716" name="Google Shape;716;p40"/>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8198463" y="794986"/>
            <a:ext cx="134762" cy="44"/>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0"/>
          <p:cNvGrpSpPr/>
          <p:nvPr/>
        </p:nvGrpSpPr>
        <p:grpSpPr>
          <a:xfrm>
            <a:off x="8420033" y="1402255"/>
            <a:ext cx="319454" cy="433097"/>
            <a:chOff x="8107742" y="840353"/>
            <a:chExt cx="299760" cy="406359"/>
          </a:xfrm>
        </p:grpSpPr>
        <p:sp>
          <p:nvSpPr>
            <p:cNvPr id="720" name="Google Shape;720;p40"/>
            <p:cNvSpPr/>
            <p:nvPr/>
          </p:nvSpPr>
          <p:spPr>
            <a:xfrm>
              <a:off x="8107742" y="869102"/>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ous-titre 2"/>
          <p:cNvSpPr>
            <a:spLocks noGrp="1"/>
          </p:cNvSpPr>
          <p:nvPr>
            <p:ph type="subTitle" idx="1"/>
          </p:nvPr>
        </p:nvSpPr>
        <p:spPr>
          <a:xfrm>
            <a:off x="705596" y="1303918"/>
            <a:ext cx="6944045" cy="1761000"/>
          </a:xfrm>
        </p:spPr>
        <p:txBody>
          <a:bodyPr/>
          <a:lstStyle/>
          <a:p>
            <a:pPr algn="l"/>
            <a:r>
              <a:rPr lang="fr-FR" sz="2800" u="sng" dirty="0">
                <a:solidFill>
                  <a:schemeClr val="tx2">
                    <a:lumMod val="60000"/>
                    <a:lumOff val="40000"/>
                  </a:schemeClr>
                </a:solidFill>
                <a:latin typeface="Segoe UI Historic" panose="020B0502040204020203" pitchFamily="34" charset="0"/>
              </a:rPr>
              <a:t>Les examens </a:t>
            </a:r>
            <a:r>
              <a:rPr lang="fr-FR" sz="2800" u="sng" dirty="0" smtClean="0">
                <a:solidFill>
                  <a:schemeClr val="tx2">
                    <a:lumMod val="60000"/>
                    <a:lumOff val="40000"/>
                  </a:schemeClr>
                </a:solidFill>
                <a:latin typeface="Segoe UI Historic" panose="020B0502040204020203" pitchFamily="34" charset="0"/>
              </a:rPr>
              <a:t>biologiques:</a:t>
            </a:r>
          </a:p>
          <a:p>
            <a:pPr algn="l"/>
            <a:r>
              <a:rPr lang="fr-FR" u="sng" dirty="0" smtClean="0">
                <a:solidFill>
                  <a:schemeClr val="tx2">
                    <a:lumMod val="60000"/>
                    <a:lumOff val="40000"/>
                  </a:schemeClr>
                </a:solidFill>
                <a:latin typeface="Segoe UI Historic" panose="020B0502040204020203" pitchFamily="34" charset="0"/>
              </a:rPr>
              <a:t> </a:t>
            </a:r>
            <a:r>
              <a:rPr lang="fr-FR" dirty="0">
                <a:solidFill>
                  <a:srgbClr val="050505"/>
                </a:solidFill>
                <a:latin typeface="Segoe UI Historic" panose="020B0502040204020203" pitchFamily="34" charset="0"/>
              </a:rPr>
              <a:t>sont réalisés sur des liquides ou tissus du corps au moyen de plusieurs techniques de prélèvement: prise de sang, ponction, biopsie, etc. Selon leur nature, ils sont effectués par les infirmières ou les médecins sur la base de procédures définies dans les services.</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2" name="ZoneTexte 1"/>
          <p:cNvSpPr txBox="1"/>
          <p:nvPr/>
        </p:nvSpPr>
        <p:spPr>
          <a:xfrm>
            <a:off x="648182" y="775504"/>
            <a:ext cx="7836061" cy="2862322"/>
          </a:xfrm>
          <a:prstGeom prst="rect">
            <a:avLst/>
          </a:prstGeom>
          <a:noFill/>
        </p:spPr>
        <p:txBody>
          <a:bodyPr wrap="square" rtlCol="0">
            <a:spAutoFit/>
          </a:bodyPr>
          <a:lstStyle/>
          <a:p>
            <a:r>
              <a:rPr lang="fr-FR" sz="1800" b="1" dirty="0">
                <a:solidFill>
                  <a:srgbClr val="050505"/>
                </a:solidFill>
                <a:latin typeface="Segoe UI Historic" panose="020B0502040204020203" pitchFamily="34" charset="0"/>
              </a:rPr>
              <a:t>La numération des cellules du sang (appelée aussi formule sanguine). Elle mesure le nombre de globules rouges, globules blancs et plaquettes. Une variation du nombre d’un des types de cellules peut indiquer une anémie, un risque accru d’infection, un processus infectieux en cours, un risque d’hémorragie. Le dosage des constituants du sang, de l’urine et des autres liquides. Il s’agit par exemple de la mesure des électrolytes, des enzymes, des lipides qui permettent d’évaluer le fonctionnement de plusieurs organes (foie, reins, etc.) Les analyses microbiologiques. Elles détectent la présence et les caractéristiques de bactéries, virus ou autres micro-organismes lors d’un processus infectieux.</a:t>
            </a:r>
            <a:endParaRPr lang="fr-FR" sz="18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ood Transfusion Center by Slidesgo">
  <a:themeElements>
    <a:clrScheme name="Simple Light">
      <a:dk1>
        <a:srgbClr val="000000"/>
      </a:dk1>
      <a:lt1>
        <a:srgbClr val="EFEFEF"/>
      </a:lt1>
      <a:dk2>
        <a:srgbClr val="EFEFEF"/>
      </a:dk2>
      <a:lt2>
        <a:srgbClr val="B20909"/>
      </a:lt2>
      <a:accent1>
        <a:srgbClr val="850707"/>
      </a:accent1>
      <a:accent2>
        <a:srgbClr val="B20909"/>
      </a:accent2>
      <a:accent3>
        <a:srgbClr val="B20909"/>
      </a:accent3>
      <a:accent4>
        <a:srgbClr val="EFEFEF"/>
      </a:accent4>
      <a:accent5>
        <a:srgbClr val="EFEFEF"/>
      </a:accent5>
      <a:accent6>
        <a:srgbClr val="FFFFFF"/>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479</Words>
  <Application>Microsoft Office PowerPoint</Application>
  <PresentationFormat>Affichage à l'écran (16:9)</PresentationFormat>
  <Paragraphs>30</Paragraphs>
  <Slides>12</Slides>
  <Notes>12</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Karla</vt:lpstr>
      <vt:lpstr>Rajdhani</vt:lpstr>
      <vt:lpstr>Arial</vt:lpstr>
      <vt:lpstr>Segoe UI Historic</vt:lpstr>
      <vt:lpstr>Blood Transfusion Center by Slidesgo</vt:lpstr>
      <vt:lpstr>Bilan marqeurs tumereaux</vt:lpstr>
      <vt:lpstr>plan</vt:lpstr>
      <vt:lpstr>Définition des marqueurs tumoraux  </vt:lpstr>
      <vt:lpstr>Présentation PowerPoint</vt:lpstr>
      <vt:lpstr>Présentation PowerPoint</vt:lpstr>
      <vt:lpstr>Objectif d’examen biologique du tumeur </vt:lpstr>
      <vt:lpstr>Présentation PowerPoint</vt:lpstr>
      <vt:lpstr>Présentation PowerPoint</vt:lpstr>
      <vt:lpstr>Présentation PowerPoint</vt:lpstr>
      <vt:lpstr>Présentation PowerPoint</vt:lpstr>
      <vt:lpstr>Présentation PowerPoint</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Transfusion Center</dc:title>
  <dc:creator>DESKTOP</dc:creator>
  <cp:lastModifiedBy>DESKTOP</cp:lastModifiedBy>
  <cp:revision>10</cp:revision>
  <dcterms:modified xsi:type="dcterms:W3CDTF">2023-03-16T15:17:58Z</dcterms:modified>
</cp:coreProperties>
</file>